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57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5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5283-7735-4F71-866F-6044CB3B49A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Physics.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 Masterclass.</a:t>
            </a:r>
          </a:p>
          <a:p>
            <a:r>
              <a:rPr lang="en-GB" dirty="0"/>
              <a:t>Ubisoft.</a:t>
            </a:r>
          </a:p>
          <a:p>
            <a:r>
              <a:rPr lang="en-GB" dirty="0"/>
              <a:t>Samuel Cook and Will Terry.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and error</a:t>
            </a:r>
          </a:p>
          <a:p>
            <a:r>
              <a:rPr lang="en-GB" dirty="0"/>
              <a:t>Bouncing/ </a:t>
            </a:r>
            <a:r>
              <a:rPr lang="en-GB" dirty="0" err="1"/>
              <a:t>Richocet</a:t>
            </a:r>
            <a:endParaRPr lang="en-GB" dirty="0"/>
          </a:p>
          <a:p>
            <a:r>
              <a:rPr lang="en-GB" dirty="0"/>
              <a:t>Game of skill</a:t>
            </a:r>
          </a:p>
          <a:p>
            <a:r>
              <a:rPr lang="en-GB" dirty="0"/>
              <a:t>Strategy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Turn based</a:t>
            </a:r>
          </a:p>
          <a:p>
            <a:r>
              <a:rPr lang="en-GB" dirty="0"/>
              <a:t>Simple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26358"/>
          <a:stretch/>
        </p:blipFill>
        <p:spPr>
          <a:xfrm>
            <a:off x="5376514" y="1152911"/>
            <a:ext cx="4195253" cy="49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Destruction.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22" y="1825625"/>
            <a:ext cx="6622911" cy="37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Pocket 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Customisable weapons = replay ability.</a:t>
            </a:r>
          </a:p>
          <a:p>
            <a:r>
              <a:rPr lang="en-GB" dirty="0" err="1"/>
              <a:t>Destructable</a:t>
            </a:r>
            <a:r>
              <a:rPr lang="en-GB" dirty="0"/>
              <a:t> terrain.</a:t>
            </a:r>
          </a:p>
          <a:p>
            <a:r>
              <a:rPr lang="en-GB" dirty="0"/>
              <a:t>Easy UI.</a:t>
            </a:r>
          </a:p>
          <a:p>
            <a:r>
              <a:rPr lang="en-GB" dirty="0"/>
              <a:t>Turn Based.</a:t>
            </a:r>
          </a:p>
          <a:p>
            <a:r>
              <a:rPr lang="en-GB" dirty="0"/>
              <a:t>Trial and Error.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58" y="2451583"/>
            <a:ext cx="7392998" cy="36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of goo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all together</a:t>
            </a:r>
            <a:br>
              <a:rPr lang="en-GB" dirty="0"/>
            </a:br>
            <a:r>
              <a:rPr lang="en-GB" dirty="0"/>
              <a:t>Elements we want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Simultaneous play.</a:t>
            </a:r>
          </a:p>
          <a:p>
            <a:r>
              <a:rPr lang="en-GB" dirty="0"/>
              <a:t>Bouncing / </a:t>
            </a:r>
            <a:r>
              <a:rPr lang="en-GB" dirty="0" err="1"/>
              <a:t>Richochet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4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Adversarial Physics.</vt:lpstr>
      <vt:lpstr>OLO</vt:lpstr>
      <vt:lpstr>Angry Birds</vt:lpstr>
      <vt:lpstr>Pocket Tanks</vt:lpstr>
      <vt:lpstr>World of goo</vt:lpstr>
      <vt:lpstr>Bringing it all together Elements we want in our Game</vt:lpstr>
      <vt:lpstr>Prototype 1</vt:lpstr>
      <vt:lpstr>Prototype 2</vt:lpstr>
      <vt:lpstr>Prototype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Samuel</cp:lastModifiedBy>
  <cp:revision>3</cp:revision>
  <dcterms:created xsi:type="dcterms:W3CDTF">2017-01-30T16:17:12Z</dcterms:created>
  <dcterms:modified xsi:type="dcterms:W3CDTF">2017-01-30T16:44:06Z</dcterms:modified>
</cp:coreProperties>
</file>