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68" r:id="rId3"/>
    <p:sldId id="267" r:id="rId4"/>
    <p:sldId id="266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1574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52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049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1791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499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393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064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510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4996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56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3786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4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61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18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84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50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76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B2A5283-7735-4F71-866F-6044CB3B49AE}" type="datetimeFigureOut">
              <a:rPr lang="en-GB" smtClean="0"/>
              <a:t>28/03/2017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1510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0"/>
            <a:ext cx="82657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3305" y="292657"/>
            <a:ext cx="9448800" cy="1825096"/>
          </a:xfrm>
        </p:spPr>
        <p:txBody>
          <a:bodyPr>
            <a:normAutofit/>
          </a:bodyPr>
          <a:lstStyle/>
          <a:p>
            <a:r>
              <a:rPr lang="en-GB" sz="5400" dirty="0"/>
              <a:t>Design Masterclass Group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7617" y="2756451"/>
            <a:ext cx="9473095" cy="1992243"/>
          </a:xfrm>
        </p:spPr>
        <p:txBody>
          <a:bodyPr>
            <a:noAutofit/>
          </a:bodyPr>
          <a:lstStyle/>
          <a:p>
            <a:r>
              <a:rPr lang="en-GB" dirty="0">
                <a:ln w="9525">
                  <a:solidFill>
                    <a:schemeClr val="bg1">
                      <a:lumMod val="75000"/>
                      <a:lumOff val="25000"/>
                      <a:alpha val="89000"/>
                    </a:schemeClr>
                  </a:solidFill>
                </a:ln>
              </a:rPr>
              <a:t>Design Masterclass.</a:t>
            </a:r>
          </a:p>
          <a:p>
            <a:r>
              <a:rPr lang="en-GB" dirty="0">
                <a:ln w="9525">
                  <a:solidFill>
                    <a:schemeClr val="bg1">
                      <a:lumMod val="75000"/>
                      <a:lumOff val="25000"/>
                      <a:alpha val="89000"/>
                    </a:schemeClr>
                  </a:solidFill>
                </a:ln>
              </a:rPr>
              <a:t>Ubisoft.</a:t>
            </a:r>
          </a:p>
          <a:p>
            <a:r>
              <a:rPr lang="en-GB" dirty="0">
                <a:ln w="9525">
                  <a:solidFill>
                    <a:schemeClr val="bg1">
                      <a:lumMod val="75000"/>
                      <a:lumOff val="25000"/>
                      <a:alpha val="89000"/>
                    </a:schemeClr>
                  </a:solidFill>
                </a:ln>
              </a:rPr>
              <a:t>Samuel Cook: Game Design &amp; Art.</a:t>
            </a:r>
          </a:p>
          <a:p>
            <a:r>
              <a:rPr lang="en-GB" dirty="0">
                <a:ln w="9525">
                  <a:solidFill>
                    <a:schemeClr val="bg1">
                      <a:lumMod val="75000"/>
                      <a:lumOff val="25000"/>
                      <a:alpha val="89000"/>
                    </a:schemeClr>
                  </a:solidFill>
                </a:ln>
              </a:rPr>
              <a:t>William Terry: Programming.</a:t>
            </a:r>
          </a:p>
        </p:txBody>
      </p:sp>
    </p:spTree>
    <p:extLst>
      <p:ext uri="{BB962C8B-B14F-4D97-AF65-F5344CB8AC3E}">
        <p14:creationId xmlns:p14="http://schemas.microsoft.com/office/powerpoint/2010/main" val="2419094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0"/>
            <a:ext cx="8265764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0700" y="352304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ln w="9525">
                  <a:solidFill>
                    <a:schemeClr val="bg1">
                      <a:lumMod val="75000"/>
                      <a:lumOff val="25000"/>
                      <a:alpha val="72000"/>
                    </a:schemeClr>
                  </a:solidFill>
                </a:ln>
              </a:rPr>
              <a:t>Component Breakdown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93" y="1645332"/>
            <a:ext cx="1095107" cy="10951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30" y="2562415"/>
            <a:ext cx="2123735" cy="21237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72" y="4703472"/>
            <a:ext cx="1332194" cy="133219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99026" y="1766957"/>
            <a:ext cx="7907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n w="9525">
                  <a:solidFill>
                    <a:schemeClr val="bg1">
                      <a:lumMod val="75000"/>
                      <a:lumOff val="25000"/>
                      <a:alpha val="72000"/>
                    </a:schemeClr>
                  </a:solidFill>
                </a:ln>
              </a:rPr>
              <a:t>Boosters can be placed in the game to speed up projectiles that fly through them.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99026" y="3260034"/>
            <a:ext cx="7377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n w="9525">
                  <a:solidFill>
                    <a:schemeClr val="bg1">
                      <a:lumMod val="75000"/>
                      <a:lumOff val="25000"/>
                      <a:alpha val="72000"/>
                    </a:schemeClr>
                  </a:solidFill>
                </a:ln>
              </a:rPr>
              <a:t>Forcefields can be placed to block enemy projectiles reflecting them back.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99026" y="4885344"/>
            <a:ext cx="7443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n w="9525">
                  <a:solidFill>
                    <a:schemeClr val="bg1">
                      <a:lumMod val="75000"/>
                      <a:lumOff val="25000"/>
                      <a:alpha val="72000"/>
                    </a:schemeClr>
                  </a:solidFill>
                </a:ln>
              </a:rPr>
              <a:t>Singularities can be placed to block enemy asteroids and cause them to spin away randomly.</a:t>
            </a:r>
          </a:p>
        </p:txBody>
      </p:sp>
    </p:spTree>
    <p:extLst>
      <p:ext uri="{BB962C8B-B14F-4D97-AF65-F5344CB8AC3E}">
        <p14:creationId xmlns:p14="http://schemas.microsoft.com/office/powerpoint/2010/main" val="575110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0"/>
            <a:ext cx="82657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699" y="214948"/>
            <a:ext cx="8610600" cy="1293028"/>
          </a:xfrm>
        </p:spPr>
        <p:txBody>
          <a:bodyPr/>
          <a:lstStyle/>
          <a:p>
            <a:pPr algn="ctr"/>
            <a:r>
              <a:rPr lang="en-GB" dirty="0"/>
              <a:t>Design Deviations </a:t>
            </a:r>
          </a:p>
        </p:txBody>
      </p:sp>
    </p:spTree>
    <p:extLst>
      <p:ext uri="{BB962C8B-B14F-4D97-AF65-F5344CB8AC3E}">
        <p14:creationId xmlns:p14="http://schemas.microsoft.com/office/powerpoint/2010/main" val="3258155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0"/>
            <a:ext cx="82657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344456"/>
            <a:ext cx="8610600" cy="1293028"/>
          </a:xfrm>
        </p:spPr>
        <p:txBody>
          <a:bodyPr/>
          <a:lstStyle/>
          <a:p>
            <a:pPr algn="ctr"/>
            <a:r>
              <a:rPr lang="en-GB" dirty="0"/>
              <a:t>Play Testing.</a:t>
            </a:r>
          </a:p>
        </p:txBody>
      </p:sp>
    </p:spTree>
    <p:extLst>
      <p:ext uri="{BB962C8B-B14F-4D97-AF65-F5344CB8AC3E}">
        <p14:creationId xmlns:p14="http://schemas.microsoft.com/office/powerpoint/2010/main" val="604119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0"/>
            <a:ext cx="82657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391549"/>
            <a:ext cx="8610600" cy="1293028"/>
          </a:xfrm>
        </p:spPr>
        <p:txBody>
          <a:bodyPr/>
          <a:lstStyle/>
          <a:p>
            <a:pPr algn="ctr"/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2827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1787</TotalTime>
  <Words>75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Calisto MT</vt:lpstr>
      <vt:lpstr>Trebuchet MS</vt:lpstr>
      <vt:lpstr>Wingdings 2</vt:lpstr>
      <vt:lpstr>Slate</vt:lpstr>
      <vt:lpstr>Design Masterclass Group 1</vt:lpstr>
      <vt:lpstr>Component Breakdown</vt:lpstr>
      <vt:lpstr>Design Deviations </vt:lpstr>
      <vt:lpstr>Play Testing.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Adversarial Physics</dc:title>
  <dc:creator>Samuel</dc:creator>
  <cp:lastModifiedBy>Samuel</cp:lastModifiedBy>
  <cp:revision>23</cp:revision>
  <dcterms:created xsi:type="dcterms:W3CDTF">2017-01-30T16:17:12Z</dcterms:created>
  <dcterms:modified xsi:type="dcterms:W3CDTF">2017-03-28T14:46:34Z</dcterms:modified>
</cp:coreProperties>
</file>