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1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52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4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8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689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13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4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01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3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3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3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1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4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0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Adversarial Physics.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Design Masterclass.</a:t>
            </a:r>
          </a:p>
          <a:p>
            <a:r>
              <a:rPr lang="en-GB" dirty="0"/>
              <a:t>Ubisoft.</a:t>
            </a:r>
          </a:p>
          <a:p>
            <a:r>
              <a:rPr lang="en-GB" dirty="0"/>
              <a:t>Samuel Cook and Will Terry.</a:t>
            </a:r>
          </a:p>
        </p:txBody>
      </p:sp>
    </p:spTree>
    <p:extLst>
      <p:ext uri="{BB962C8B-B14F-4D97-AF65-F5344CB8AC3E}">
        <p14:creationId xmlns:p14="http://schemas.microsoft.com/office/powerpoint/2010/main" val="241909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9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11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2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7" r="21195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400"/>
              <a:t>OLO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Autofit/>
          </a:bodyPr>
          <a:lstStyle/>
          <a:p>
            <a:r>
              <a:rPr lang="en-GB" dirty="0"/>
              <a:t>Trial and error</a:t>
            </a:r>
          </a:p>
          <a:p>
            <a:r>
              <a:rPr lang="en-GB" dirty="0"/>
              <a:t>Bouncing/ </a:t>
            </a:r>
            <a:r>
              <a:rPr lang="en-GB" dirty="0" err="1"/>
              <a:t>Richocet</a:t>
            </a:r>
            <a:endParaRPr lang="en-GB" dirty="0"/>
          </a:p>
          <a:p>
            <a:r>
              <a:rPr lang="en-GB" dirty="0"/>
              <a:t>Game of skill</a:t>
            </a:r>
          </a:p>
          <a:p>
            <a:r>
              <a:rPr lang="en-GB" dirty="0"/>
              <a:t>Strategy</a:t>
            </a:r>
          </a:p>
          <a:p>
            <a:r>
              <a:rPr lang="en-GB" dirty="0"/>
              <a:t>Fast</a:t>
            </a:r>
          </a:p>
          <a:p>
            <a:r>
              <a:rPr lang="en-GB" dirty="0"/>
              <a:t>Turn based</a:t>
            </a:r>
          </a:p>
          <a:p>
            <a:r>
              <a:rPr lang="en-GB" dirty="0"/>
              <a:t>Simple controls</a:t>
            </a:r>
          </a:p>
        </p:txBody>
      </p:sp>
    </p:spTree>
    <p:extLst>
      <p:ext uri="{BB962C8B-B14F-4D97-AF65-F5344CB8AC3E}">
        <p14:creationId xmlns:p14="http://schemas.microsoft.com/office/powerpoint/2010/main" val="34291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8668" y="1890711"/>
            <a:ext cx="5469466" cy="307657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400"/>
              <a:t>Angry Birds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GB" dirty="0"/>
              <a:t>Trial and Error.</a:t>
            </a:r>
          </a:p>
          <a:p>
            <a:r>
              <a:rPr lang="en-GB" dirty="0"/>
              <a:t>Simple Controls.</a:t>
            </a:r>
          </a:p>
          <a:p>
            <a:r>
              <a:rPr lang="en-GB" dirty="0"/>
              <a:t>Destruction.</a:t>
            </a:r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3459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8668" y="2095604"/>
            <a:ext cx="5469466" cy="266678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400"/>
              <a:t>Pocket Tanks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GB" dirty="0"/>
              <a:t>Customisable weapons</a:t>
            </a:r>
          </a:p>
          <a:p>
            <a:pPr lvl="1"/>
            <a:r>
              <a:rPr lang="en-GB" dirty="0" err="1"/>
              <a:t>Replayability</a:t>
            </a:r>
            <a:r>
              <a:rPr lang="en-GB" dirty="0"/>
              <a:t>.</a:t>
            </a:r>
          </a:p>
          <a:p>
            <a:r>
              <a:rPr lang="en-GB" dirty="0"/>
              <a:t>Destructible terrain.</a:t>
            </a:r>
          </a:p>
          <a:p>
            <a:r>
              <a:rPr lang="en-GB" dirty="0"/>
              <a:t>Easy UI.</a:t>
            </a:r>
          </a:p>
          <a:p>
            <a:r>
              <a:rPr lang="en-GB" dirty="0"/>
              <a:t>Turn Based.</a:t>
            </a:r>
          </a:p>
          <a:p>
            <a:r>
              <a:rPr lang="en-GB" dirty="0"/>
              <a:t>Trial and Error.</a:t>
            </a:r>
          </a:p>
          <a:p>
            <a:pPr algn="ctr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6390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 of goo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14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325" y="1329350"/>
            <a:ext cx="2839277" cy="1895217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453" y="3631646"/>
            <a:ext cx="2843021" cy="1890609"/>
          </a:xfrm>
          <a:prstGeom prst="rect">
            <a:avLst/>
          </a:prstGeom>
          <a:ln w="57150" cmpd="thickThin">
            <a:noFill/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GB" dirty="0"/>
              <a:t>Assembler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en-GB" dirty="0"/>
              <a:t>Physics object stacking</a:t>
            </a:r>
          </a:p>
          <a:p>
            <a:r>
              <a:rPr lang="en-GB" dirty="0"/>
              <a:t>Single Player</a:t>
            </a:r>
          </a:p>
          <a:p>
            <a:r>
              <a:rPr lang="en-GB" dirty="0"/>
              <a:t>Minimal UI</a:t>
            </a:r>
          </a:p>
          <a:p>
            <a:pPr lvl="1"/>
            <a:r>
              <a:rPr lang="en-GB" dirty="0"/>
              <a:t>(no text in latter levels)</a:t>
            </a:r>
          </a:p>
          <a:p>
            <a:r>
              <a:rPr lang="en-GB" dirty="0"/>
              <a:t>Physics crates are fun.</a:t>
            </a:r>
          </a:p>
        </p:txBody>
      </p:sp>
    </p:spTree>
    <p:extLst>
      <p:ext uri="{BB962C8B-B14F-4D97-AF65-F5344CB8AC3E}">
        <p14:creationId xmlns:p14="http://schemas.microsoft.com/office/powerpoint/2010/main" val="249551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Bringing it all together</a:t>
            </a:r>
            <a:br>
              <a:rPr lang="en-GB" dirty="0"/>
            </a:br>
            <a:r>
              <a:rPr lang="en-GB" dirty="0"/>
              <a:t>Elements we want in our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Trial and Error.</a:t>
            </a:r>
          </a:p>
          <a:p>
            <a:r>
              <a:rPr lang="en-GB" dirty="0"/>
              <a:t>Simple Controls.</a:t>
            </a:r>
          </a:p>
          <a:p>
            <a:r>
              <a:rPr lang="en-GB" dirty="0"/>
              <a:t>Simultaneous play.</a:t>
            </a:r>
          </a:p>
          <a:p>
            <a:r>
              <a:rPr lang="en-GB" dirty="0"/>
              <a:t>Bouncing / </a:t>
            </a:r>
            <a:r>
              <a:rPr lang="en-GB" dirty="0" err="1"/>
              <a:t>Richochet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18" y="2556932"/>
            <a:ext cx="5007851" cy="35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6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9" b="3036"/>
          <a:stretch/>
        </p:blipFill>
        <p:spPr>
          <a:xfrm>
            <a:off x="1257236" y="2654807"/>
            <a:ext cx="2743200" cy="1399032"/>
          </a:xfrm>
          <a:prstGeom prst="rect">
            <a:avLst/>
          </a:prstGeom>
          <a:ln>
            <a:solidFill>
              <a:srgbClr val="83992A"/>
            </a:solidFill>
          </a:ln>
        </p:spPr>
      </p:pic>
      <p:pic>
        <p:nvPicPr>
          <p:cNvPr id="11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7" b="5398"/>
          <a:stretch/>
        </p:blipFill>
        <p:spPr>
          <a:xfrm>
            <a:off x="1257236" y="1255776"/>
            <a:ext cx="2743200" cy="1399032"/>
          </a:xfrm>
          <a:prstGeom prst="rect">
            <a:avLst/>
          </a:prstGeom>
          <a:ln>
            <a:solidFill>
              <a:srgbClr val="83992A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2" b="5393"/>
          <a:stretch/>
        </p:blipFill>
        <p:spPr>
          <a:xfrm>
            <a:off x="1257236" y="4053839"/>
            <a:ext cx="2743200" cy="1399032"/>
          </a:xfrm>
          <a:prstGeom prst="rect">
            <a:avLst/>
          </a:prstGeom>
          <a:ln>
            <a:solidFill>
              <a:srgbClr val="83992A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Prototype 1: Orbital Gravity</a:t>
            </a:r>
            <a:endParaRPr lang="en-GB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631496" y="2556932"/>
            <a:ext cx="6260114" cy="3318936"/>
          </a:xfrm>
        </p:spPr>
        <p:txBody>
          <a:bodyPr>
            <a:normAutofit/>
          </a:bodyPr>
          <a:lstStyle/>
          <a:p>
            <a:r>
              <a:rPr lang="en-US" dirty="0"/>
              <a:t>Mix between Tanks and </a:t>
            </a:r>
            <a:r>
              <a:rPr lang="en-US" dirty="0" err="1"/>
              <a:t>Kerbal</a:t>
            </a:r>
            <a:r>
              <a:rPr lang="en-US" dirty="0"/>
              <a:t> Space Program</a:t>
            </a:r>
          </a:p>
          <a:p>
            <a:r>
              <a:rPr lang="en-US" dirty="0"/>
              <a:t>Mobile Game</a:t>
            </a:r>
          </a:p>
          <a:p>
            <a:r>
              <a:rPr lang="en-US" dirty="0"/>
              <a:t>Player Skill</a:t>
            </a:r>
          </a:p>
        </p:txBody>
      </p:sp>
    </p:spTree>
    <p:extLst>
      <p:ext uri="{BB962C8B-B14F-4D97-AF65-F5344CB8AC3E}">
        <p14:creationId xmlns:p14="http://schemas.microsoft.com/office/powerpoint/2010/main" val="395843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491" y="982132"/>
            <a:ext cx="4842190" cy="1461523"/>
          </a:xfrm>
        </p:spPr>
        <p:txBody>
          <a:bodyPr anchor="b">
            <a:normAutofit/>
          </a:bodyPr>
          <a:lstStyle/>
          <a:p>
            <a:r>
              <a:rPr lang="en-GB" dirty="0"/>
              <a:t>Prototype 2: Crate Stacking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0491" y="2498742"/>
            <a:ext cx="4528947" cy="3421291"/>
          </a:xfrm>
        </p:spPr>
        <p:txBody>
          <a:bodyPr>
            <a:normAutofit/>
          </a:bodyPr>
          <a:lstStyle/>
          <a:p>
            <a:r>
              <a:rPr lang="en-US" dirty="0"/>
              <a:t>Players build towers</a:t>
            </a:r>
          </a:p>
          <a:p>
            <a:r>
              <a:rPr lang="en-US" dirty="0"/>
              <a:t>First to build a certain height wins</a:t>
            </a:r>
          </a:p>
          <a:p>
            <a:r>
              <a:rPr lang="en-US" dirty="0"/>
              <a:t>Split-screen</a:t>
            </a:r>
          </a:p>
          <a:p>
            <a:r>
              <a:rPr lang="en-US" dirty="0"/>
              <a:t>Mobile/Touchscreen</a:t>
            </a:r>
          </a:p>
        </p:txBody>
      </p:sp>
      <p:pic>
        <p:nvPicPr>
          <p:cNvPr id="2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681" y="2637077"/>
            <a:ext cx="1434372" cy="2988276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960" y="2637077"/>
            <a:ext cx="1434372" cy="2988276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96" y="2637077"/>
            <a:ext cx="1434372" cy="2988276"/>
          </a:xfrm>
          <a:prstGeom prst="rect">
            <a:avLst/>
          </a:prstGeom>
          <a:ln w="57150" cmpd="thickThin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301525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1427</TotalTime>
  <Words>140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Adversarial Physics.</vt:lpstr>
      <vt:lpstr>OLO</vt:lpstr>
      <vt:lpstr>Angry Birds</vt:lpstr>
      <vt:lpstr>Pocket Tanks</vt:lpstr>
      <vt:lpstr>World of goo</vt:lpstr>
      <vt:lpstr>Assembler 3</vt:lpstr>
      <vt:lpstr>Bringing it all together Elements we want in our Game</vt:lpstr>
      <vt:lpstr>Prototype 1: Orbital Gravity</vt:lpstr>
      <vt:lpstr>Prototype 2: Crate Stacking</vt:lpstr>
      <vt:lpstr>Prototype 3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Physics</dc:title>
  <dc:creator>Samuel</dc:creator>
  <cp:lastModifiedBy>William Terry</cp:lastModifiedBy>
  <cp:revision>12</cp:revision>
  <dcterms:created xsi:type="dcterms:W3CDTF">2017-01-30T16:17:12Z</dcterms:created>
  <dcterms:modified xsi:type="dcterms:W3CDTF">2017-02-01T01:24:54Z</dcterms:modified>
</cp:coreProperties>
</file>