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6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100" y="1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3B2A5283-7735-4F71-866F-6044CB3B49AE}" type="datetimeFigureOut">
              <a:rPr lang="en-GB" smtClean="0"/>
              <a:t>31/01/2017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16A7C1FA-2313-4A08-945B-DDD5ECE06CFD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8802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A5283-7735-4F71-866F-6044CB3B49AE}" type="datetimeFigureOut">
              <a:rPr lang="en-GB" smtClean="0"/>
              <a:t>31/01/2017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C1FA-2313-4A08-945B-DDD5ECE06C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9810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A5283-7735-4F71-866F-6044CB3B49AE}" type="datetimeFigureOut">
              <a:rPr lang="en-GB" smtClean="0"/>
              <a:t>31/01/2017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C1FA-2313-4A08-945B-DDD5ECE06CFD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01523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A5283-7735-4F71-866F-6044CB3B49AE}" type="datetimeFigureOut">
              <a:rPr lang="en-GB" smtClean="0"/>
              <a:t>31/01/2017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C1FA-2313-4A08-945B-DDD5ECE06CFD}" type="slidenum">
              <a:rPr lang="en-GB" smtClean="0"/>
              <a:t>‹#›</a:t>
            </a:fld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18365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A5283-7735-4F71-866F-6044CB3B49AE}" type="datetimeFigureOut">
              <a:rPr lang="en-GB" smtClean="0"/>
              <a:t>31/01/2017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C1FA-2313-4A08-945B-DDD5ECE06C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11153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A5283-7735-4F71-866F-6044CB3B49AE}" type="datetimeFigureOut">
              <a:rPr lang="en-GB" smtClean="0"/>
              <a:t>31/01/2017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C1FA-2313-4A08-945B-DDD5ECE06CFD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27064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A5283-7735-4F71-866F-6044CB3B49AE}" type="datetimeFigureOut">
              <a:rPr lang="en-GB" smtClean="0"/>
              <a:t>31/01/2017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C1FA-2313-4A08-945B-DDD5ECE06CFD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00242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A5283-7735-4F71-866F-6044CB3B49AE}" type="datetimeFigureOut">
              <a:rPr lang="en-GB" smtClean="0"/>
              <a:t>31/01/2017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C1FA-2313-4A08-945B-DDD5ECE06CFD}" type="slidenum">
              <a:rPr lang="en-GB" smtClean="0"/>
              <a:t>‹#›</a:t>
            </a:fld>
            <a:endParaRPr lang="en-GB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25822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A5283-7735-4F71-866F-6044CB3B49AE}" type="datetimeFigureOut">
              <a:rPr lang="en-GB" smtClean="0"/>
              <a:t>31/01/2017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C1FA-2313-4A08-945B-DDD5ECE06CFD}" type="slidenum">
              <a:rPr lang="en-GB" smtClean="0"/>
              <a:t>‹#›</a:t>
            </a:fld>
            <a:endParaRPr lang="en-GB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691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A5283-7735-4F71-866F-6044CB3B49AE}" type="datetimeFigureOut">
              <a:rPr lang="en-GB" smtClean="0"/>
              <a:t>31/01/2017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C1FA-2313-4A08-945B-DDD5ECE06C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3068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A5283-7735-4F71-866F-6044CB3B49AE}" type="datetimeFigureOut">
              <a:rPr lang="en-GB" smtClean="0"/>
              <a:t>31/01/2017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C1FA-2313-4A08-945B-DDD5ECE06CFD}" type="slidenum">
              <a:rPr lang="en-GB" smtClean="0"/>
              <a:t>‹#›</a:t>
            </a:fld>
            <a:endParaRPr lang="en-GB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8912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A5283-7735-4F71-866F-6044CB3B49AE}" type="datetimeFigureOut">
              <a:rPr lang="en-GB" smtClean="0"/>
              <a:t>31/01/2017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C1FA-2313-4A08-945B-DDD5ECE06C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437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A5283-7735-4F71-866F-6044CB3B49AE}" type="datetimeFigureOut">
              <a:rPr lang="en-GB" smtClean="0"/>
              <a:t>31/01/2017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C1FA-2313-4A08-945B-DDD5ECE06CFD}" type="slidenum">
              <a:rPr lang="en-GB" smtClean="0"/>
              <a:t>‹#›</a:t>
            </a:fld>
            <a:endParaRPr lang="en-GB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2454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A5283-7735-4F71-866F-6044CB3B49AE}" type="datetimeFigureOut">
              <a:rPr lang="en-GB" smtClean="0"/>
              <a:t>31/01/2017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C1FA-2313-4A08-945B-DDD5ECE06CFD}" type="slidenum">
              <a:rPr lang="en-GB" smtClean="0"/>
              <a:t>‹#›</a:t>
            </a:fld>
            <a:endParaRPr lang="en-GB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7200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A5283-7735-4F71-866F-6044CB3B49AE}" type="datetimeFigureOut">
              <a:rPr lang="en-GB" smtClean="0"/>
              <a:t>31/01/2017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C1FA-2313-4A08-945B-DDD5ECE06C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4811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A5283-7735-4F71-866F-6044CB3B49AE}" type="datetimeFigureOut">
              <a:rPr lang="en-GB" smtClean="0"/>
              <a:t>31/01/2017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C1FA-2313-4A08-945B-DDD5ECE06CFD}" type="slidenum">
              <a:rPr lang="en-GB" smtClean="0"/>
              <a:t>‹#›</a:t>
            </a:fld>
            <a:endParaRPr lang="en-GB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988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A5283-7735-4F71-866F-6044CB3B49AE}" type="datetimeFigureOut">
              <a:rPr lang="en-GB" smtClean="0"/>
              <a:t>31/01/2017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C1FA-2313-4A08-945B-DDD5ECE06C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1960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B2A5283-7735-4F71-866F-6044CB3B49AE}" type="datetimeFigureOut">
              <a:rPr lang="en-GB" smtClean="0"/>
              <a:t>31/01/2017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6A7C1FA-2313-4A08-945B-DDD5ECE06C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8883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Adversarial Physics.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Design Masterclass.</a:t>
            </a:r>
          </a:p>
          <a:p>
            <a:r>
              <a:rPr lang="en-GB" dirty="0"/>
              <a:t>Ubisoft.</a:t>
            </a:r>
          </a:p>
          <a:p>
            <a:r>
              <a:rPr lang="en-GB" dirty="0"/>
              <a:t>Samuel Cook and Will Terry.</a:t>
            </a:r>
          </a:p>
        </p:txBody>
      </p:sp>
    </p:spTree>
    <p:extLst>
      <p:ext uri="{BB962C8B-B14F-4D97-AF65-F5344CB8AC3E}">
        <p14:creationId xmlns:p14="http://schemas.microsoft.com/office/powerpoint/2010/main" val="24190946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41199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/>
          <a:lstStyle/>
          <a:p>
            <a:r>
              <a:rPr lang="en-GB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8282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OLO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Trial and error</a:t>
            </a:r>
          </a:p>
          <a:p>
            <a:r>
              <a:rPr lang="en-GB" dirty="0"/>
              <a:t>Bouncing/ </a:t>
            </a:r>
            <a:r>
              <a:rPr lang="en-GB" dirty="0" err="1"/>
              <a:t>Richocet</a:t>
            </a:r>
            <a:endParaRPr lang="en-GB" dirty="0"/>
          </a:p>
          <a:p>
            <a:r>
              <a:rPr lang="en-GB" dirty="0"/>
              <a:t>Game of skill</a:t>
            </a:r>
          </a:p>
          <a:p>
            <a:r>
              <a:rPr lang="en-GB" dirty="0"/>
              <a:t>Strategy</a:t>
            </a:r>
          </a:p>
          <a:p>
            <a:r>
              <a:rPr lang="en-GB" dirty="0"/>
              <a:t>Fast</a:t>
            </a:r>
          </a:p>
          <a:p>
            <a:r>
              <a:rPr lang="en-GB" dirty="0"/>
              <a:t>Turn based</a:t>
            </a:r>
          </a:p>
          <a:p>
            <a:r>
              <a:rPr lang="en-GB" dirty="0"/>
              <a:t>Simple controls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93" r="26358"/>
          <a:stretch/>
        </p:blipFill>
        <p:spPr>
          <a:xfrm>
            <a:off x="5831753" y="2529461"/>
            <a:ext cx="3022563" cy="3593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182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Angry Birds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Trial and Error.</a:t>
            </a:r>
          </a:p>
          <a:p>
            <a:r>
              <a:rPr lang="en-GB" dirty="0"/>
              <a:t>Simple Controls.</a:t>
            </a:r>
          </a:p>
          <a:p>
            <a:r>
              <a:rPr lang="en-GB" dirty="0"/>
              <a:t>Destruction.</a:t>
            </a:r>
          </a:p>
          <a:p>
            <a:endParaRPr lang="en-GB" dirty="0"/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2784" y="2556932"/>
            <a:ext cx="5800412" cy="3267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599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Pocket Tanks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Customisable weapons = replay ability.</a:t>
            </a:r>
          </a:p>
          <a:p>
            <a:r>
              <a:rPr lang="en-GB" dirty="0" err="1"/>
              <a:t>Destructable</a:t>
            </a:r>
            <a:r>
              <a:rPr lang="en-GB" dirty="0"/>
              <a:t> terrain.</a:t>
            </a:r>
          </a:p>
          <a:p>
            <a:r>
              <a:rPr lang="en-GB" dirty="0"/>
              <a:t>Easy UI.</a:t>
            </a:r>
          </a:p>
          <a:p>
            <a:r>
              <a:rPr lang="en-GB" dirty="0"/>
              <a:t>Turn Based.</a:t>
            </a:r>
          </a:p>
          <a:p>
            <a:r>
              <a:rPr lang="en-GB" dirty="0"/>
              <a:t>Trial and Error.</a:t>
            </a: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8420" y="3095196"/>
            <a:ext cx="5878172" cy="2866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905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World of goo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131418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Bringing it all together</a:t>
            </a:r>
            <a:br>
              <a:rPr lang="en-GB" dirty="0"/>
            </a:br>
            <a:r>
              <a:rPr lang="en-GB" dirty="0"/>
              <a:t>Elements we want in our Game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endParaRPr lang="en-GB" dirty="0"/>
          </a:p>
          <a:p>
            <a:r>
              <a:rPr lang="en-GB" dirty="0"/>
              <a:t>Trial and Error.</a:t>
            </a:r>
          </a:p>
          <a:p>
            <a:r>
              <a:rPr lang="en-GB" dirty="0"/>
              <a:t>Simple Controls.</a:t>
            </a:r>
          </a:p>
          <a:p>
            <a:r>
              <a:rPr lang="en-GB" dirty="0"/>
              <a:t>Simultaneous play.</a:t>
            </a:r>
          </a:p>
          <a:p>
            <a:r>
              <a:rPr lang="en-GB" dirty="0"/>
              <a:t>Bouncing / </a:t>
            </a:r>
            <a:r>
              <a:rPr lang="en-GB" dirty="0" err="1"/>
              <a:t>Richochet</a:t>
            </a:r>
            <a:r>
              <a:rPr lang="en-GB" dirty="0"/>
              <a:t>.</a:t>
            </a:r>
          </a:p>
          <a:p>
            <a:endParaRPr lang="en-GB" dirty="0"/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6618" y="2556932"/>
            <a:ext cx="5007851" cy="3541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4662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Prototype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84315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Prototype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15254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Prototype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26902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1390</TotalTime>
  <Words>92</Words>
  <Application>Microsoft Office PowerPoint</Application>
  <PresentationFormat>Widescreen</PresentationFormat>
  <Paragraphs>35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Garamond</vt:lpstr>
      <vt:lpstr>Organic</vt:lpstr>
      <vt:lpstr>Adversarial Physics.</vt:lpstr>
      <vt:lpstr>OLO</vt:lpstr>
      <vt:lpstr>Angry Birds</vt:lpstr>
      <vt:lpstr>Pocket Tanks</vt:lpstr>
      <vt:lpstr>World of goo</vt:lpstr>
      <vt:lpstr>Bringing it all together Elements we want in our Game</vt:lpstr>
      <vt:lpstr>Prototype 1</vt:lpstr>
      <vt:lpstr>Prototype 2</vt:lpstr>
      <vt:lpstr>Prototype 3</vt:lpstr>
      <vt:lpstr>Conclusion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Adversarial Physics</dc:title>
  <dc:creator>Samuel</dc:creator>
  <cp:lastModifiedBy>Samuel</cp:lastModifiedBy>
  <cp:revision>7</cp:revision>
  <dcterms:created xsi:type="dcterms:W3CDTF">2017-01-30T16:17:12Z</dcterms:created>
  <dcterms:modified xsi:type="dcterms:W3CDTF">2017-01-31T19:32:12Z</dcterms:modified>
</cp:coreProperties>
</file>