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80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1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5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36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11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06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2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82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6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1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5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0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8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9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2A5283-7735-4F71-866F-6044CB3B49A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8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Adversarial Physics.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Design Masterclass.</a:t>
            </a:r>
          </a:p>
          <a:p>
            <a:r>
              <a:rPr lang="en-GB" dirty="0"/>
              <a:t>Ubisoft.</a:t>
            </a:r>
          </a:p>
          <a:p>
            <a:r>
              <a:rPr lang="en-GB" dirty="0"/>
              <a:t>Samuel Cook and Will Terry.</a:t>
            </a:r>
          </a:p>
        </p:txBody>
      </p:sp>
    </p:spTree>
    <p:extLst>
      <p:ext uri="{BB962C8B-B14F-4D97-AF65-F5344CB8AC3E}">
        <p14:creationId xmlns:p14="http://schemas.microsoft.com/office/powerpoint/2010/main" val="241909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2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Trial and error</a:t>
            </a:r>
          </a:p>
          <a:p>
            <a:r>
              <a:rPr lang="en-GB" dirty="0"/>
              <a:t>Bouncing/ </a:t>
            </a:r>
            <a:r>
              <a:rPr lang="en-GB" dirty="0" err="1"/>
              <a:t>Richocet</a:t>
            </a:r>
            <a:endParaRPr lang="en-GB" dirty="0"/>
          </a:p>
          <a:p>
            <a:r>
              <a:rPr lang="en-GB" dirty="0"/>
              <a:t>Game of skill</a:t>
            </a:r>
          </a:p>
          <a:p>
            <a:r>
              <a:rPr lang="en-GB" dirty="0"/>
              <a:t>Strategy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Turn based</a:t>
            </a:r>
          </a:p>
          <a:p>
            <a:r>
              <a:rPr lang="en-GB" dirty="0"/>
              <a:t>Simple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3" r="26358"/>
          <a:stretch/>
        </p:blipFill>
        <p:spPr>
          <a:xfrm>
            <a:off x="5831753" y="2529461"/>
            <a:ext cx="3022563" cy="35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Angry Birds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Trial and Error.</a:t>
            </a:r>
          </a:p>
          <a:p>
            <a:r>
              <a:rPr lang="en-GB" dirty="0"/>
              <a:t>Simple Controls.</a:t>
            </a:r>
          </a:p>
          <a:p>
            <a:r>
              <a:rPr lang="en-GB" dirty="0"/>
              <a:t>Destruction.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84" y="2556932"/>
            <a:ext cx="5800412" cy="32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Pocket Tanks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Customisable weapons = replay ability.</a:t>
            </a:r>
          </a:p>
          <a:p>
            <a:r>
              <a:rPr lang="en-GB" dirty="0" err="1"/>
              <a:t>Destructable</a:t>
            </a:r>
            <a:r>
              <a:rPr lang="en-GB" dirty="0"/>
              <a:t> terrain.</a:t>
            </a:r>
          </a:p>
          <a:p>
            <a:r>
              <a:rPr lang="en-GB" dirty="0"/>
              <a:t>Easy UI.</a:t>
            </a:r>
          </a:p>
          <a:p>
            <a:r>
              <a:rPr lang="en-GB" dirty="0"/>
              <a:t>Turn Based.</a:t>
            </a:r>
          </a:p>
          <a:p>
            <a:r>
              <a:rPr lang="en-GB" dirty="0"/>
              <a:t>Trial and Error.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20" y="3095196"/>
            <a:ext cx="5878172" cy="28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0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 of goo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14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Bringing it all together</a:t>
            </a:r>
            <a:br>
              <a:rPr lang="en-GB" dirty="0"/>
            </a:br>
            <a:r>
              <a:rPr lang="en-GB" dirty="0"/>
              <a:t>Elements we want in 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Trial and Error.</a:t>
            </a:r>
          </a:p>
          <a:p>
            <a:r>
              <a:rPr lang="en-GB" dirty="0"/>
              <a:t>Simple Controls.</a:t>
            </a:r>
          </a:p>
          <a:p>
            <a:r>
              <a:rPr lang="en-GB" dirty="0"/>
              <a:t>Simultaneous play.</a:t>
            </a:r>
          </a:p>
          <a:p>
            <a:r>
              <a:rPr lang="en-GB" dirty="0"/>
              <a:t>Bouncing / </a:t>
            </a:r>
            <a:r>
              <a:rPr lang="en-GB" dirty="0" err="1"/>
              <a:t>Richochet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18" y="2556932"/>
            <a:ext cx="5007851" cy="35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6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5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90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1389</TotalTime>
  <Words>91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Adversarial Physics.</vt:lpstr>
      <vt:lpstr>OLO</vt:lpstr>
      <vt:lpstr>Angry Birds</vt:lpstr>
      <vt:lpstr>Pocket Tanks</vt:lpstr>
      <vt:lpstr>World of goo</vt:lpstr>
      <vt:lpstr>Bringing it all together Elements we want in our Game</vt:lpstr>
      <vt:lpstr>Prototype 1</vt:lpstr>
      <vt:lpstr>Prototype 2</vt:lpstr>
      <vt:lpstr>Prototype 3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Physics</dc:title>
  <dc:creator>Samuel</dc:creator>
  <cp:lastModifiedBy>Samuel</cp:lastModifiedBy>
  <cp:revision>6</cp:revision>
  <dcterms:created xsi:type="dcterms:W3CDTF">2017-01-30T16:17:12Z</dcterms:created>
  <dcterms:modified xsi:type="dcterms:W3CDTF">2017-01-31T15:51:45Z</dcterms:modified>
</cp:coreProperties>
</file>