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9" r:id="rId3"/>
    <p:sldId id="268" r:id="rId4"/>
    <p:sldId id="267" r:id="rId5"/>
    <p:sldId id="266"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9271574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47252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24004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1791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916499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656393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62006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34510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080499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49256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3253786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78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A5283-7735-4F71-866F-6044CB3B49AE}" type="datetimeFigureOut">
              <a:rPr lang="en-GB" smtClean="0"/>
              <a:t>28/03/2017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84461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46318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A5283-7735-4F71-866F-6044CB3B49AE}" type="datetimeFigureOut">
              <a:rPr lang="en-GB" smtClean="0"/>
              <a:t>28/03/2017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8048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3150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67676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2A5283-7735-4F71-866F-6044CB3B49AE}" type="datetimeFigureOut">
              <a:rPr lang="en-GB" smtClean="0"/>
              <a:t>28/03/2017</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A7C1FA-2313-4A08-945B-DDD5ECE06CFD}" type="slidenum">
              <a:rPr lang="en-GB" smtClean="0"/>
              <a:t>‹#›</a:t>
            </a:fld>
            <a:endParaRPr lang="en-GB"/>
          </a:p>
        </p:txBody>
      </p:sp>
    </p:spTree>
    <p:extLst>
      <p:ext uri="{BB962C8B-B14F-4D97-AF65-F5344CB8AC3E}">
        <p14:creationId xmlns:p14="http://schemas.microsoft.com/office/powerpoint/2010/main" val="1056151076"/>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2" name="Title 1"/>
          <p:cNvSpPr>
            <a:spLocks noGrp="1"/>
          </p:cNvSpPr>
          <p:nvPr>
            <p:ph type="ctrTitle"/>
          </p:nvPr>
        </p:nvSpPr>
        <p:spPr>
          <a:xfrm>
            <a:off x="1277755" y="0"/>
            <a:ext cx="9361466" cy="873698"/>
          </a:xfrm>
        </p:spPr>
        <p:txBody>
          <a:bodyPr>
            <a:normAutofit fontScale="90000"/>
          </a:bodyPr>
          <a:lstStyle/>
          <a:p>
            <a:r>
              <a:rPr lang="en-GB" sz="5400" dirty="0"/>
              <a:t>Design Masterclass Group 1</a:t>
            </a:r>
          </a:p>
        </p:txBody>
      </p:sp>
      <p:sp>
        <p:nvSpPr>
          <p:cNvPr id="3" name="Subtitle 2"/>
          <p:cNvSpPr>
            <a:spLocks noGrp="1"/>
          </p:cNvSpPr>
          <p:nvPr>
            <p:ph type="subTitle" idx="1"/>
          </p:nvPr>
        </p:nvSpPr>
        <p:spPr>
          <a:xfrm>
            <a:off x="-2556731" y="1983332"/>
            <a:ext cx="9473095" cy="1992243"/>
          </a:xfrm>
        </p:spPr>
        <p:txBody>
          <a:bodyPr>
            <a:noAutofit/>
          </a:bodyPr>
          <a:lstStyle/>
          <a:p>
            <a:r>
              <a:rPr lang="en-GB" dirty="0">
                <a:ln w="9525">
                  <a:solidFill>
                    <a:schemeClr val="bg1">
                      <a:lumMod val="75000"/>
                      <a:lumOff val="25000"/>
                      <a:alpha val="89000"/>
                    </a:schemeClr>
                  </a:solidFill>
                </a:ln>
              </a:rPr>
              <a:t>Design Masterclass.</a:t>
            </a:r>
          </a:p>
          <a:p>
            <a:r>
              <a:rPr lang="en-GB" dirty="0">
                <a:ln w="9525">
                  <a:solidFill>
                    <a:schemeClr val="bg1">
                      <a:lumMod val="75000"/>
                      <a:lumOff val="25000"/>
                      <a:alpha val="89000"/>
                    </a:schemeClr>
                  </a:solidFill>
                </a:ln>
              </a:rPr>
              <a:t>Ubisoft.</a:t>
            </a:r>
          </a:p>
          <a:p>
            <a:r>
              <a:rPr lang="en-GB" dirty="0">
                <a:ln w="9525">
                  <a:solidFill>
                    <a:schemeClr val="bg1">
                      <a:lumMod val="75000"/>
                      <a:lumOff val="25000"/>
                      <a:alpha val="89000"/>
                    </a:schemeClr>
                  </a:solidFill>
                </a:ln>
              </a:rPr>
              <a:t>Samuel Cook: Game Design &amp; Art.</a:t>
            </a:r>
          </a:p>
          <a:p>
            <a:r>
              <a:rPr lang="en-GB" dirty="0">
                <a:ln w="9525">
                  <a:solidFill>
                    <a:schemeClr val="bg1">
                      <a:lumMod val="75000"/>
                      <a:lumOff val="25000"/>
                      <a:alpha val="89000"/>
                    </a:schemeClr>
                  </a:solidFill>
                </a:ln>
              </a:rPr>
              <a:t>William Terry: Programming.</a:t>
            </a:r>
          </a:p>
        </p:txBody>
      </p:sp>
    </p:spTree>
    <p:extLst>
      <p:ext uri="{BB962C8B-B14F-4D97-AF65-F5344CB8AC3E}">
        <p14:creationId xmlns:p14="http://schemas.microsoft.com/office/powerpoint/2010/main" val="241909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82851" y="122259"/>
            <a:ext cx="8610600" cy="636745"/>
          </a:xfrm>
        </p:spPr>
        <p:txBody>
          <a:bodyPr>
            <a:normAutofit fontScale="90000"/>
          </a:bodyPr>
          <a:lstStyle/>
          <a:p>
            <a:pPr algn="ctr"/>
            <a:r>
              <a:rPr lang="en-GB" dirty="0">
                <a:ln w="9525">
                  <a:solidFill>
                    <a:schemeClr val="bg1">
                      <a:lumMod val="75000"/>
                      <a:lumOff val="25000"/>
                      <a:alpha val="72000"/>
                    </a:schemeClr>
                  </a:solidFill>
                </a:ln>
              </a:rPr>
              <a:t>Player Actions.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pic>
        <p:nvPicPr>
          <p:cNvPr id="2" name="Picture 1"/>
          <p:cNvPicPr>
            <a:picLocks noChangeAspect="1"/>
          </p:cNvPicPr>
          <p:nvPr/>
        </p:nvPicPr>
        <p:blipFill rotWithShape="1">
          <a:blip r:embed="rId3"/>
          <a:srcRect l="15000" t="23564" r="55037" b="20612"/>
          <a:stretch/>
        </p:blipFill>
        <p:spPr>
          <a:xfrm>
            <a:off x="1426817" y="661218"/>
            <a:ext cx="9572487" cy="60189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534" y="4795754"/>
            <a:ext cx="1242118" cy="124211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9400" y="3087807"/>
            <a:ext cx="682386" cy="68238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588118" y="1438456"/>
            <a:ext cx="484949" cy="484949"/>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74469" y="4718449"/>
            <a:ext cx="1242118" cy="124211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0254335" y="3010502"/>
            <a:ext cx="682386" cy="68238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353053" y="1361151"/>
            <a:ext cx="484949" cy="484949"/>
          </a:xfrm>
          <a:prstGeom prst="rect">
            <a:avLst/>
          </a:prstGeom>
        </p:spPr>
      </p:pic>
    </p:spTree>
    <p:extLst>
      <p:ext uri="{BB962C8B-B14F-4D97-AF65-F5344CB8AC3E}">
        <p14:creationId xmlns:p14="http://schemas.microsoft.com/office/powerpoint/2010/main" val="103769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6" name="Title 1"/>
          <p:cNvSpPr>
            <a:spLocks noGrp="1"/>
          </p:cNvSpPr>
          <p:nvPr>
            <p:ph type="title"/>
          </p:nvPr>
        </p:nvSpPr>
        <p:spPr>
          <a:xfrm>
            <a:off x="1782851" y="122259"/>
            <a:ext cx="8610600" cy="636745"/>
          </a:xfrm>
        </p:spPr>
        <p:txBody>
          <a:bodyPr>
            <a:normAutofit fontScale="90000"/>
          </a:bodyPr>
          <a:lstStyle/>
          <a:p>
            <a:pPr algn="ctr"/>
            <a:r>
              <a:rPr lang="en-GB" dirty="0">
                <a:ln w="9525">
                  <a:solidFill>
                    <a:schemeClr val="bg1">
                      <a:lumMod val="75000"/>
                      <a:lumOff val="25000"/>
                      <a:alpha val="72000"/>
                    </a:schemeClr>
                  </a:solidFill>
                </a:ln>
              </a:rPr>
              <a:t>Component Breakdown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93" y="1645332"/>
            <a:ext cx="1095107" cy="10951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30" y="2562415"/>
            <a:ext cx="2123735" cy="21237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2" y="4703472"/>
            <a:ext cx="1332194" cy="1332194"/>
          </a:xfrm>
          <a:prstGeom prst="rect">
            <a:avLst/>
          </a:prstGeom>
        </p:spPr>
      </p:pic>
      <p:sp>
        <p:nvSpPr>
          <p:cNvPr id="11" name="TextBox 10"/>
          <p:cNvSpPr txBox="1"/>
          <p:nvPr/>
        </p:nvSpPr>
        <p:spPr>
          <a:xfrm>
            <a:off x="2699026" y="1766957"/>
            <a:ext cx="7907131" cy="646331"/>
          </a:xfrm>
          <a:prstGeom prst="rect">
            <a:avLst/>
          </a:prstGeom>
          <a:noFill/>
        </p:spPr>
        <p:txBody>
          <a:bodyPr wrap="square" rtlCol="0">
            <a:spAutoFit/>
          </a:bodyPr>
          <a:lstStyle/>
          <a:p>
            <a:r>
              <a:rPr lang="en-GB" dirty="0">
                <a:ln w="9525">
                  <a:solidFill>
                    <a:schemeClr val="bg1">
                      <a:lumMod val="75000"/>
                      <a:lumOff val="25000"/>
                      <a:alpha val="72000"/>
                    </a:schemeClr>
                  </a:solidFill>
                </a:ln>
              </a:rPr>
              <a:t>Boosters can be placed in the game to speed up projectiles that fly through them.</a:t>
            </a:r>
          </a:p>
        </p:txBody>
      </p:sp>
      <p:sp>
        <p:nvSpPr>
          <p:cNvPr id="12" name="TextBox 11"/>
          <p:cNvSpPr txBox="1"/>
          <p:nvPr/>
        </p:nvSpPr>
        <p:spPr>
          <a:xfrm>
            <a:off x="2699026" y="3260034"/>
            <a:ext cx="7377044" cy="646331"/>
          </a:xfrm>
          <a:prstGeom prst="rect">
            <a:avLst/>
          </a:prstGeom>
          <a:noFill/>
        </p:spPr>
        <p:txBody>
          <a:bodyPr wrap="square" rtlCol="0">
            <a:spAutoFit/>
          </a:bodyPr>
          <a:lstStyle/>
          <a:p>
            <a:r>
              <a:rPr lang="en-GB" dirty="0">
                <a:ln w="9525">
                  <a:solidFill>
                    <a:schemeClr val="bg1">
                      <a:lumMod val="75000"/>
                      <a:lumOff val="25000"/>
                      <a:alpha val="72000"/>
                    </a:schemeClr>
                  </a:solidFill>
                </a:ln>
              </a:rPr>
              <a:t>Forcefields can be placed to block enemy projectiles reflecting them back the direction they came.</a:t>
            </a:r>
          </a:p>
        </p:txBody>
      </p:sp>
      <p:sp>
        <p:nvSpPr>
          <p:cNvPr id="13" name="TextBox 12"/>
          <p:cNvSpPr txBox="1"/>
          <p:nvPr/>
        </p:nvSpPr>
        <p:spPr>
          <a:xfrm>
            <a:off x="2699026" y="4885344"/>
            <a:ext cx="7443304" cy="646331"/>
          </a:xfrm>
          <a:prstGeom prst="rect">
            <a:avLst/>
          </a:prstGeom>
          <a:noFill/>
        </p:spPr>
        <p:txBody>
          <a:bodyPr wrap="square" rtlCol="0">
            <a:spAutoFit/>
          </a:bodyPr>
          <a:lstStyle/>
          <a:p>
            <a:r>
              <a:rPr lang="en-GB" dirty="0">
                <a:ln w="9525">
                  <a:solidFill>
                    <a:schemeClr val="bg1">
                      <a:lumMod val="75000"/>
                      <a:lumOff val="25000"/>
                      <a:alpha val="72000"/>
                    </a:schemeClr>
                  </a:solidFill>
                </a:ln>
              </a:rPr>
              <a:t>Singularities can be placed to block enemy asteroids and cause them to spin away randomly.</a:t>
            </a:r>
          </a:p>
        </p:txBody>
      </p:sp>
    </p:spTree>
    <p:extLst>
      <p:ext uri="{BB962C8B-B14F-4D97-AF65-F5344CB8AC3E}">
        <p14:creationId xmlns:p14="http://schemas.microsoft.com/office/powerpoint/2010/main" val="57511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415" y="0"/>
            <a:ext cx="8265764" cy="6858000"/>
          </a:xfrm>
          <a:prstGeom prst="rect">
            <a:avLst/>
          </a:prstGeom>
        </p:spPr>
      </p:pic>
      <p:sp>
        <p:nvSpPr>
          <p:cNvPr id="2" name="Title 1"/>
          <p:cNvSpPr>
            <a:spLocks noGrp="1"/>
          </p:cNvSpPr>
          <p:nvPr>
            <p:ph type="title"/>
          </p:nvPr>
        </p:nvSpPr>
        <p:spPr>
          <a:xfrm>
            <a:off x="1827832" y="0"/>
            <a:ext cx="8610600" cy="982995"/>
          </a:xfrm>
        </p:spPr>
        <p:txBody>
          <a:bodyPr/>
          <a:lstStyle/>
          <a:p>
            <a:pPr algn="ctr"/>
            <a:r>
              <a:rPr lang="en-GB" dirty="0"/>
              <a:t>Design Deviations </a:t>
            </a:r>
          </a:p>
        </p:txBody>
      </p:sp>
      <p:sp>
        <p:nvSpPr>
          <p:cNvPr id="4" name="TextBox 3"/>
          <p:cNvSpPr txBox="1"/>
          <p:nvPr/>
        </p:nvSpPr>
        <p:spPr>
          <a:xfrm>
            <a:off x="1991415" y="1055757"/>
            <a:ext cx="7907131" cy="923330"/>
          </a:xfrm>
          <a:prstGeom prst="rect">
            <a:avLst/>
          </a:prstGeom>
          <a:noFill/>
        </p:spPr>
        <p:txBody>
          <a:bodyPr wrap="square" rtlCol="0">
            <a:spAutoFit/>
          </a:bodyPr>
          <a:lstStyle/>
          <a:p>
            <a:r>
              <a:rPr lang="en-GB" dirty="0">
                <a:ln w="9525">
                  <a:solidFill>
                    <a:schemeClr val="bg1">
                      <a:lumMod val="75000"/>
                      <a:lumOff val="25000"/>
                      <a:alpha val="72000"/>
                    </a:schemeClr>
                  </a:solidFill>
                </a:ln>
              </a:rPr>
              <a:t>Initially we had had the projectiles as a purchasable from the UI bar however this proved to be too many actions for the player to take at once as they also had to move the player at the same time</a:t>
            </a:r>
          </a:p>
        </p:txBody>
      </p:sp>
      <p:sp>
        <p:nvSpPr>
          <p:cNvPr id="5" name="TextBox 4"/>
          <p:cNvSpPr txBox="1"/>
          <p:nvPr/>
        </p:nvSpPr>
        <p:spPr>
          <a:xfrm>
            <a:off x="1991414" y="2432589"/>
            <a:ext cx="7907131" cy="646331"/>
          </a:xfrm>
          <a:prstGeom prst="rect">
            <a:avLst/>
          </a:prstGeom>
          <a:noFill/>
        </p:spPr>
        <p:txBody>
          <a:bodyPr wrap="square" rtlCol="0">
            <a:spAutoFit/>
          </a:bodyPr>
          <a:lstStyle/>
          <a:p>
            <a:r>
              <a:rPr lang="en-GB" dirty="0">
                <a:ln w="9525">
                  <a:solidFill>
                    <a:schemeClr val="bg1">
                      <a:lumMod val="75000"/>
                      <a:lumOff val="25000"/>
                      <a:alpha val="72000"/>
                    </a:schemeClr>
                  </a:solidFill>
                </a:ln>
              </a:rPr>
              <a:t>We made the player static and made the asteroids </a:t>
            </a:r>
            <a:r>
              <a:rPr lang="en-GB" dirty="0" err="1">
                <a:ln w="9525">
                  <a:solidFill>
                    <a:schemeClr val="bg1">
                      <a:lumMod val="75000"/>
                      <a:lumOff val="25000"/>
                      <a:alpha val="72000"/>
                    </a:schemeClr>
                  </a:solidFill>
                </a:ln>
              </a:rPr>
              <a:t>allways</a:t>
            </a:r>
            <a:r>
              <a:rPr lang="en-GB" dirty="0">
                <a:ln w="9525">
                  <a:solidFill>
                    <a:schemeClr val="bg1">
                      <a:lumMod val="75000"/>
                      <a:lumOff val="25000"/>
                      <a:alpha val="72000"/>
                    </a:schemeClr>
                  </a:solidFill>
                </a:ln>
              </a:rPr>
              <a:t> shoot from the players location.</a:t>
            </a:r>
          </a:p>
        </p:txBody>
      </p:sp>
    </p:spTree>
    <p:extLst>
      <p:ext uri="{BB962C8B-B14F-4D97-AF65-F5344CB8AC3E}">
        <p14:creationId xmlns:p14="http://schemas.microsoft.com/office/powerpoint/2010/main" val="325815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54942"/>
            <a:ext cx="8265764" cy="6858000"/>
          </a:xfrm>
          <a:prstGeom prst="rect">
            <a:avLst/>
          </a:prstGeom>
        </p:spPr>
      </p:pic>
      <p:sp>
        <p:nvSpPr>
          <p:cNvPr id="2" name="Title 1"/>
          <p:cNvSpPr>
            <a:spLocks noGrp="1"/>
          </p:cNvSpPr>
          <p:nvPr>
            <p:ph type="title"/>
          </p:nvPr>
        </p:nvSpPr>
        <p:spPr>
          <a:xfrm>
            <a:off x="1827832" y="0"/>
            <a:ext cx="8610600" cy="876138"/>
          </a:xfrm>
        </p:spPr>
        <p:txBody>
          <a:bodyPr/>
          <a:lstStyle/>
          <a:p>
            <a:pPr algn="ctr"/>
            <a:r>
              <a:rPr lang="en-GB" dirty="0"/>
              <a:t>Play Testing.</a:t>
            </a:r>
          </a:p>
        </p:txBody>
      </p:sp>
    </p:spTree>
    <p:extLst>
      <p:ext uri="{BB962C8B-B14F-4D97-AF65-F5344CB8AC3E}">
        <p14:creationId xmlns:p14="http://schemas.microsoft.com/office/powerpoint/2010/main" val="60411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2" name="Title 1"/>
          <p:cNvSpPr>
            <a:spLocks noGrp="1"/>
          </p:cNvSpPr>
          <p:nvPr>
            <p:ph type="title"/>
          </p:nvPr>
        </p:nvSpPr>
        <p:spPr>
          <a:xfrm>
            <a:off x="1827832" y="109884"/>
            <a:ext cx="8610600" cy="699537"/>
          </a:xfrm>
        </p:spPr>
        <p:txBody>
          <a:bodyPr>
            <a:normAutofit fontScale="90000"/>
          </a:bodyPr>
          <a:lstStyle/>
          <a:p>
            <a:pPr algn="ctr"/>
            <a:r>
              <a:rPr lang="en-GB" dirty="0"/>
              <a:t>Questions?</a:t>
            </a:r>
          </a:p>
        </p:txBody>
      </p:sp>
    </p:spTree>
    <p:extLst>
      <p:ext uri="{BB962C8B-B14F-4D97-AF65-F5344CB8AC3E}">
        <p14:creationId xmlns:p14="http://schemas.microsoft.com/office/powerpoint/2010/main" val="38282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1869</TotalTime>
  <Words>138</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Trebuchet MS</vt:lpstr>
      <vt:lpstr>Wingdings 2</vt:lpstr>
      <vt:lpstr>Slate</vt:lpstr>
      <vt:lpstr>Design Masterclass Group 1</vt:lpstr>
      <vt:lpstr>Player Actions.</vt:lpstr>
      <vt:lpstr>Component Breakdown</vt:lpstr>
      <vt:lpstr>Design Deviations </vt:lpstr>
      <vt:lpstr>Play Testing.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Physics</dc:title>
  <dc:creator>Samuel</dc:creator>
  <cp:lastModifiedBy>Samuel</cp:lastModifiedBy>
  <cp:revision>30</cp:revision>
  <dcterms:created xsi:type="dcterms:W3CDTF">2017-01-30T16:17:12Z</dcterms:created>
  <dcterms:modified xsi:type="dcterms:W3CDTF">2017-03-28T16:53:02Z</dcterms:modified>
</cp:coreProperties>
</file>