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70" r:id="rId6"/>
    <p:sldId id="259" r:id="rId7"/>
    <p:sldId id="260" r:id="rId8"/>
    <p:sldId id="261" r:id="rId9"/>
    <p:sldId id="271" r:id="rId10"/>
    <p:sldId id="262" r:id="rId11"/>
    <p:sldId id="267" r:id="rId12"/>
    <p:sldId id="269" r:id="rId13"/>
    <p:sldId id="268" r:id="rId14"/>
    <p:sldId id="27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>
      <p:cViewPr varScale="1">
        <p:scale>
          <a:sx n="70" d="100"/>
          <a:sy n="70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E4873-88AF-4D2B-84B2-3AC7458A970F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20688"/>
            <a:ext cx="8229600" cy="2664296"/>
          </a:xfrm>
        </p:spPr>
        <p:txBody>
          <a:bodyPr>
            <a:normAutofit fontScale="90000"/>
          </a:bodyPr>
          <a:lstStyle/>
          <a:p>
            <a:r>
              <a:rPr lang="en-GB" sz="1400" dirty="0"/>
              <a:t>M</a:t>
            </a:r>
            <a:r>
              <a:rPr lang="en-GB" sz="1400" dirty="0" smtClean="0"/>
              <a:t>odule Group Project IMDCGD111-16YRD</a:t>
            </a:r>
            <a:br>
              <a:rPr lang="en-GB" sz="1400" dirty="0" smtClean="0"/>
            </a:br>
            <a:r>
              <a:rPr lang="en-GB" sz="1400" dirty="0" smtClean="0"/>
              <a:t>Module managing games production imdcgd214-16yrd</a:t>
            </a:r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2200" dirty="0" smtClean="0"/>
              <a:t>level 4/5 </a:t>
            </a:r>
            <a:r>
              <a:rPr lang="en-GB" sz="2400" dirty="0" smtClean="0"/>
              <a:t>Group 13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6000" dirty="0" smtClean="0"/>
              <a:t>Eat them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3"/>
            <a:ext cx="7920880" cy="86409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Heidi Falcon - George </a:t>
            </a:r>
            <a:r>
              <a:rPr lang="en-GB" dirty="0" err="1">
                <a:latin typeface="+mj-lt"/>
              </a:rPr>
              <a:t>Flude</a:t>
            </a:r>
            <a:r>
              <a:rPr lang="en-GB" dirty="0">
                <a:latin typeface="+mj-lt"/>
              </a:rPr>
              <a:t> - Macaulay Mills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Theme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j-lt"/>
              </a:rPr>
              <a:t>Bubbles and underwater scenes</a:t>
            </a:r>
          </a:p>
          <a:p>
            <a:r>
              <a:rPr lang="en-GB" dirty="0">
                <a:solidFill>
                  <a:srgbClr val="FF0000"/>
                </a:solidFill>
                <a:latin typeface="+mj-lt"/>
              </a:rPr>
              <a:t>Solid Colours </a:t>
            </a:r>
          </a:p>
          <a:p>
            <a:endParaRPr lang="en-GB" dirty="0">
              <a:latin typeface="+mj-lt"/>
            </a:endParaRPr>
          </a:p>
          <a:p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Prototype</a:t>
            </a:r>
            <a:br>
              <a:rPr lang="en-GB" dirty="0" smtClean="0"/>
            </a:br>
            <a:r>
              <a:rPr lang="en-GB" dirty="0" smtClean="0"/>
              <a:t>Screen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4947" r="6787" b="8687"/>
          <a:stretch/>
        </p:blipFill>
        <p:spPr bwMode="auto">
          <a:xfrm>
            <a:off x="251520" y="1556792"/>
            <a:ext cx="8712968" cy="4824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8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Prototype</a:t>
            </a:r>
            <a:endParaRPr lang="en-US" sz="5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464" t="15637" r="6918" b="8697"/>
          <a:stretch/>
        </p:blipFill>
        <p:spPr bwMode="auto">
          <a:xfrm>
            <a:off x="251520" y="1417638"/>
            <a:ext cx="8712968" cy="5035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9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Playtest </a:t>
            </a:r>
            <a:r>
              <a:rPr lang="en-GB" sz="5400" dirty="0" smtClean="0"/>
              <a:t>Feedback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700808"/>
            <a:ext cx="8229600" cy="496855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1</a:t>
            </a:r>
          </a:p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2</a:t>
            </a:r>
          </a:p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3</a:t>
            </a:r>
          </a:p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4</a:t>
            </a:r>
          </a:p>
          <a:p>
            <a:pPr algn="l"/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8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5" y="404664"/>
            <a:ext cx="7086600" cy="720080"/>
          </a:xfrm>
        </p:spPr>
        <p:txBody>
          <a:bodyPr/>
          <a:lstStyle/>
          <a:p>
            <a:pPr algn="ctr"/>
            <a:r>
              <a:rPr lang="en-GB" sz="5400" dirty="0" smtClean="0"/>
              <a:t>Management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908720"/>
            <a:ext cx="7086600" cy="5760640"/>
          </a:xfrm>
        </p:spPr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Emails: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George: 31</a:t>
            </a:r>
          </a:p>
          <a:p>
            <a:r>
              <a:rPr lang="en-GB" dirty="0" smtClean="0">
                <a:latin typeface="+mj-lt"/>
              </a:rPr>
              <a:t>Heidi: 34</a:t>
            </a:r>
          </a:p>
          <a:p>
            <a:r>
              <a:rPr lang="en-GB" dirty="0" smtClean="0">
                <a:latin typeface="+mj-lt"/>
              </a:rPr>
              <a:t>Macaulay: 5</a:t>
            </a:r>
          </a:p>
          <a:p>
            <a:endParaRPr lang="en-GB" dirty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Hours logged: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George: </a:t>
            </a:r>
          </a:p>
          <a:p>
            <a:r>
              <a:rPr lang="en-GB" dirty="0" smtClean="0">
                <a:latin typeface="+mj-lt"/>
              </a:rPr>
              <a:t>Heidi:</a:t>
            </a:r>
          </a:p>
          <a:p>
            <a:r>
              <a:rPr lang="en-GB" dirty="0" smtClean="0">
                <a:latin typeface="+mj-lt"/>
              </a:rPr>
              <a:t>Macaulay: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37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Next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Finalise Art Style	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Assurances/Feedback</a:t>
            </a:r>
          </a:p>
          <a:p>
            <a:pPr marL="585216" lvl="1" indent="0">
              <a:lnSpc>
                <a:spcPct val="150000"/>
              </a:lnSpc>
              <a:buNone/>
            </a:pPr>
            <a:endParaRPr lang="en-GB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Prototype </a:t>
            </a:r>
            <a:r>
              <a:rPr lang="en-GB" dirty="0" smtClean="0">
                <a:latin typeface="+mj-lt"/>
              </a:rPr>
              <a:t>the rest </a:t>
            </a:r>
            <a:r>
              <a:rPr lang="en-GB" dirty="0">
                <a:latin typeface="+mj-lt"/>
              </a:rPr>
              <a:t>of </a:t>
            </a:r>
            <a:r>
              <a:rPr lang="en-GB" dirty="0" smtClean="0">
                <a:latin typeface="+mj-lt"/>
              </a:rPr>
              <a:t>the mechanics from our </a:t>
            </a:r>
            <a:r>
              <a:rPr lang="en-GB" dirty="0">
                <a:latin typeface="+mj-lt"/>
              </a:rPr>
              <a:t>concepts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+mj-lt"/>
              </a:rPr>
              <a:t>Sounds </a:t>
            </a:r>
            <a:endParaRPr lang="en-GB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Assurances/Feedback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6000" dirty="0" smtClean="0"/>
              <a:t>Logline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293096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Players aim to </a:t>
            </a:r>
            <a:r>
              <a:rPr lang="en-GB" dirty="0" smtClean="0">
                <a:latin typeface="+mj-lt"/>
              </a:rPr>
              <a:t>eat </a:t>
            </a:r>
            <a:r>
              <a:rPr lang="en-GB" dirty="0">
                <a:latin typeface="+mj-lt"/>
              </a:rPr>
              <a:t>bubbles while avoiding </a:t>
            </a:r>
            <a:r>
              <a:rPr lang="en-GB" dirty="0" smtClean="0">
                <a:latin typeface="+mj-lt"/>
              </a:rPr>
              <a:t>obstacles </a:t>
            </a:r>
            <a:r>
              <a:rPr lang="en-GB" dirty="0">
                <a:latin typeface="+mj-lt"/>
              </a:rPr>
              <a:t>and the first </a:t>
            </a:r>
            <a:r>
              <a:rPr lang="en-GB" dirty="0" smtClean="0">
                <a:latin typeface="+mj-lt"/>
              </a:rPr>
              <a:t>one to </a:t>
            </a:r>
            <a:r>
              <a:rPr lang="en-GB" dirty="0">
                <a:latin typeface="+mj-lt"/>
              </a:rPr>
              <a:t>eat their opponent, wins.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16-25 either gender. Casual gamers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Fast paced, simultaneous gameplay which allows for social fun, </a:t>
            </a: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dirty="0" smtClean="0">
                <a:latin typeface="+mj-lt"/>
              </a:rPr>
              <a:t>  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585216" lvl="1" indent="0">
              <a:buNone/>
            </a:pP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http://www.eldergame.com/2008/05/define-your-target-audience/</a:t>
            </a: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http://serious.gameclassification.com/EN/about/bricks.html#PUBLIC</a:t>
            </a:r>
          </a:p>
        </p:txBody>
      </p:sp>
    </p:spTree>
    <p:extLst>
      <p:ext uri="{BB962C8B-B14F-4D97-AF65-F5344CB8AC3E}">
        <p14:creationId xmlns:p14="http://schemas.microsoft.com/office/powerpoint/2010/main" val="1180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8985"/>
            <a:ext cx="9144000" cy="5661248"/>
          </a:xfrm>
        </p:spPr>
        <p:txBody>
          <a:bodyPr numCol="2">
            <a:normAutofit fontScale="25000" lnSpcReduction="20000"/>
          </a:bodyPr>
          <a:lstStyle/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r>
              <a:rPr lang="en-GB" sz="11100" dirty="0" smtClean="0">
                <a:latin typeface="+mj-lt"/>
              </a:rPr>
              <a:t>Game Play</a:t>
            </a:r>
            <a:endParaRPr lang="en-GB" sz="11100" dirty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Scoring</a:t>
            </a:r>
            <a:endParaRPr lang="en-GB" sz="9800" dirty="0" smtClean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Eating/Absorbing</a:t>
            </a:r>
            <a:endParaRPr lang="en-GB" sz="9800" dirty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Strategizing </a:t>
            </a: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585216" lvl="1" indent="0">
              <a:buNone/>
            </a:pPr>
            <a:endParaRPr lang="en-GB" sz="9800" dirty="0" smtClean="0">
              <a:latin typeface="+mj-lt"/>
            </a:endParaRPr>
          </a:p>
          <a:p>
            <a:pPr marL="137160" indent="0">
              <a:buNone/>
            </a:pPr>
            <a:r>
              <a:rPr lang="en-GB" sz="10200" dirty="0" smtClean="0">
                <a:latin typeface="+mj-lt"/>
              </a:rPr>
              <a:t>	Obstacles</a:t>
            </a:r>
            <a:endParaRPr lang="en-GB" sz="10200" dirty="0">
              <a:latin typeface="+mj-lt"/>
            </a:endParaRPr>
          </a:p>
          <a:p>
            <a:pPr lvl="1"/>
            <a:r>
              <a:rPr lang="en-GB" sz="9800" dirty="0">
                <a:latin typeface="+mj-lt"/>
              </a:rPr>
              <a:t>Branches</a:t>
            </a:r>
          </a:p>
          <a:p>
            <a:pPr marL="585216" lvl="1" indent="0">
              <a:buNone/>
            </a:pPr>
            <a:endParaRPr lang="en-GB" sz="8000" dirty="0" smtClean="0">
              <a:latin typeface="+mj-lt"/>
            </a:endParaRPr>
          </a:p>
          <a:p>
            <a:pPr marL="585216" lvl="1" indent="0">
              <a:buNone/>
            </a:pPr>
            <a:endParaRPr lang="en-GB" sz="80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64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11" y="3501008"/>
            <a:ext cx="2728070" cy="207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61" y="4574648"/>
            <a:ext cx="1999385" cy="19993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" r="24759" b="65750"/>
          <a:stretch/>
        </p:blipFill>
        <p:spPr>
          <a:xfrm>
            <a:off x="3790148" y="4845841"/>
            <a:ext cx="2653802" cy="172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7" r="50280" b="19209"/>
          <a:stretch/>
        </p:blipFill>
        <p:spPr>
          <a:xfrm>
            <a:off x="714795" y="4221088"/>
            <a:ext cx="1408933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Research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850728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We have researched games and took inspiration from</a:t>
            </a:r>
            <a:r>
              <a:rPr lang="en-GB" sz="2800" dirty="0" smtClean="0">
                <a:latin typeface="+mj-lt"/>
              </a:rPr>
              <a:t>: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http://www.ologame.com</a:t>
            </a:r>
            <a:r>
              <a:rPr lang="en-GB" sz="2800" dirty="0" smtClean="0">
                <a:latin typeface="+mj-lt"/>
              </a:rPr>
              <a:t>/ 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</a:t>
            </a:r>
            <a:r>
              <a:rPr lang="en-GB" sz="2800" dirty="0" smtClean="0">
                <a:latin typeface="+mj-lt"/>
              </a:rPr>
              <a:t>www.newgrounds.com/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http://doodlejump.org/</a:t>
            </a:r>
          </a:p>
        </p:txBody>
      </p:sp>
    </p:spTree>
    <p:extLst>
      <p:ext uri="{BB962C8B-B14F-4D97-AF65-F5344CB8AC3E}">
        <p14:creationId xmlns:p14="http://schemas.microsoft.com/office/powerpoint/2010/main" val="1426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+mj-lt"/>
              </a:rPr>
              <a:t>Buoyancy: physics drives the game.</a:t>
            </a:r>
          </a:p>
          <a:p>
            <a:endParaRPr lang="en-GB" sz="20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GB" sz="2800" dirty="0">
                <a:solidFill>
                  <a:srgbClr val="FF0000"/>
                </a:solidFill>
                <a:latin typeface="+mj-lt"/>
              </a:rPr>
              <a:t>Everything has weight in water</a:t>
            </a:r>
          </a:p>
          <a:p>
            <a:pPr lvl="1"/>
            <a:endParaRPr lang="en-GB" sz="28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Avoidance of floating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items  vs</a:t>
            </a:r>
          </a:p>
          <a:p>
            <a:pPr lvl="1"/>
            <a:endParaRPr lang="en-GB" sz="28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GB" sz="2800" dirty="0">
                <a:solidFill>
                  <a:srgbClr val="FF0000"/>
                </a:solidFill>
                <a:latin typeface="+mj-lt"/>
              </a:rPr>
              <a:t>Avoidance </a:t>
            </a:r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of </a:t>
            </a:r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sinking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2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Competitiveness: Giving the winner bragging rights</a:t>
            </a:r>
            <a:endParaRPr lang="en-GB" dirty="0">
              <a:latin typeface="+mj-lt"/>
            </a:endParaRPr>
          </a:p>
          <a:p>
            <a:pPr marL="137160" lvl="0" indent="0">
              <a:buNone/>
            </a:pPr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Struggle: Race to gain higher score, to avoid obstacle.</a:t>
            </a:r>
            <a:endParaRPr lang="en-GB" dirty="0">
              <a:latin typeface="+mj-lt"/>
            </a:endParaRP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Strategy: Plan to position obstacles to hinder opponent. </a:t>
            </a:r>
            <a:endParaRPr lang="en-GB" dirty="0">
              <a:latin typeface="+mj-lt"/>
            </a:endParaRP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Aggressiveness: Game requires players to concentrate on attacking as well as defending their environment.</a:t>
            </a:r>
            <a:endParaRPr lang="en-GB" dirty="0">
              <a:latin typeface="+mj-lt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Game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Bragging Rights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Unl</a:t>
            </a:r>
            <a:r>
              <a:rPr lang="en-GB" dirty="0" smtClean="0">
                <a:latin typeface="+mj-lt"/>
              </a:rPr>
              <a:t>imited </a:t>
            </a:r>
            <a:r>
              <a:rPr lang="en-GB" dirty="0">
                <a:latin typeface="+mj-lt"/>
              </a:rPr>
              <a:t>supply of items</a:t>
            </a:r>
          </a:p>
          <a:p>
            <a:pPr lvl="1"/>
            <a:r>
              <a:rPr lang="en-GB" sz="2800" dirty="0">
                <a:latin typeface="+mj-lt"/>
              </a:rPr>
              <a:t>Race to </a:t>
            </a:r>
            <a:r>
              <a:rPr lang="en-GB" sz="2800" dirty="0" smtClean="0">
                <a:latin typeface="+mj-lt"/>
              </a:rPr>
              <a:t>use the </a:t>
            </a:r>
            <a:r>
              <a:rPr lang="en-GB" sz="2800" dirty="0">
                <a:latin typeface="+mj-lt"/>
              </a:rPr>
              <a:t>item</a:t>
            </a:r>
          </a:p>
          <a:p>
            <a:pPr lvl="1"/>
            <a:endParaRPr lang="en-GB" sz="2800" dirty="0">
              <a:latin typeface="+mj-lt"/>
            </a:endParaRPr>
          </a:p>
          <a:p>
            <a:r>
              <a:rPr lang="en-GB" dirty="0">
                <a:latin typeface="+mj-lt"/>
              </a:rPr>
              <a:t>Conflict/ Rivalry</a:t>
            </a:r>
          </a:p>
          <a:p>
            <a:pPr lvl="1"/>
            <a:r>
              <a:rPr lang="en-GB" sz="2800" dirty="0">
                <a:latin typeface="+mj-lt"/>
              </a:rPr>
              <a:t>Players can bump </a:t>
            </a:r>
            <a:r>
              <a:rPr lang="en-GB" sz="2800" dirty="0" smtClean="0">
                <a:latin typeface="+mj-lt"/>
              </a:rPr>
              <a:t>the obstacles</a:t>
            </a:r>
            <a:endParaRPr lang="en-GB" sz="2800" dirty="0">
              <a:latin typeface="+mj-lt"/>
            </a:endParaRP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Unique Selling Point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Ability to disrupt the progress of your opponent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45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601</TotalTime>
  <Words>232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 Antiqua</vt:lpstr>
      <vt:lpstr>Lucida Sans</vt:lpstr>
      <vt:lpstr>Wingdings</vt:lpstr>
      <vt:lpstr>Wingdings 2</vt:lpstr>
      <vt:lpstr>Wingdings 3</vt:lpstr>
      <vt:lpstr>Apex</vt:lpstr>
      <vt:lpstr>Module Group Project IMDCGD111-16YRD Module managing games production imdcgd214-16yrd  level 4/5 Group 13  Eat them</vt:lpstr>
      <vt:lpstr>  Logline</vt:lpstr>
      <vt:lpstr>Target Audience</vt:lpstr>
      <vt:lpstr>Mechanics</vt:lpstr>
      <vt:lpstr>Research</vt:lpstr>
      <vt:lpstr>Physics</vt:lpstr>
      <vt:lpstr>Emotions</vt:lpstr>
      <vt:lpstr>Game Specifics</vt:lpstr>
      <vt:lpstr>Unique Selling Point</vt:lpstr>
      <vt:lpstr>Theme</vt:lpstr>
      <vt:lpstr>Prototype Screen 1</vt:lpstr>
      <vt:lpstr>Prototype</vt:lpstr>
      <vt:lpstr>Playtest Feedback</vt:lpstr>
      <vt:lpstr>Management</vt:lpstr>
      <vt:lpstr>Next 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George</dc:creator>
  <cp:lastModifiedBy>Heidi</cp:lastModifiedBy>
  <cp:revision>63</cp:revision>
  <dcterms:created xsi:type="dcterms:W3CDTF">2017-01-29T09:50:24Z</dcterms:created>
  <dcterms:modified xsi:type="dcterms:W3CDTF">2017-02-27T15:28:36Z</dcterms:modified>
</cp:coreProperties>
</file>