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5E4873-88AF-4D2B-84B2-3AC7458A970F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Group 13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7920880" cy="2436009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+mj-lt"/>
              </a:rPr>
              <a:t>Heidi Falcon, George Flude, </a:t>
            </a:r>
            <a:r>
              <a:rPr lang="en-GB" sz="3200" dirty="0" smtClean="0">
                <a:latin typeface="+mj-lt"/>
              </a:rPr>
              <a:t>Macaulay </a:t>
            </a:r>
            <a:r>
              <a:rPr lang="en-GB" sz="3200" dirty="0" smtClean="0">
                <a:latin typeface="+mj-lt"/>
              </a:rPr>
              <a:t>Mills</a:t>
            </a:r>
            <a:endParaRPr lang="en-GB" sz="32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needs to be done next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Finalise Art Style	</a:t>
            </a:r>
          </a:p>
          <a:p>
            <a:pPr lvl="1"/>
            <a:r>
              <a:rPr lang="en-GB" dirty="0" smtClean="0">
                <a:latin typeface="+mj-lt"/>
              </a:rPr>
              <a:t>Assurances/Feedback</a:t>
            </a:r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Prototype rest of mechanics for concepts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Decide on Platform 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Sounds </a:t>
            </a:r>
            <a:endParaRPr lang="en-GB" dirty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Assurances/Feedback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Questions</a:t>
            </a:r>
            <a:r>
              <a:rPr lang="en-GB" sz="5400" dirty="0" smtClean="0"/>
              <a:t>?</a:t>
            </a:r>
            <a:endParaRPr lang="en-GB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Logline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/>
          <a:lstStyle/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Players aim to grow by eating bubbles while avoiding hazards and obstacles, and the first to eat their opponent, wins.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Target Audience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16-25 either gender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Short gameplay </a:t>
            </a:r>
          </a:p>
          <a:p>
            <a:pPr lvl="1"/>
            <a:r>
              <a:rPr lang="en-GB" dirty="0" smtClean="0">
                <a:latin typeface="+mj-lt"/>
              </a:rPr>
              <a:t>10 Seconds  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018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Mechanics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+mj-lt"/>
              </a:rPr>
              <a:t>Character Movement</a:t>
            </a:r>
          </a:p>
          <a:p>
            <a:pPr lvl="1"/>
            <a:r>
              <a:rPr lang="en-GB" sz="1800" dirty="0" smtClean="0">
                <a:latin typeface="+mj-lt"/>
              </a:rPr>
              <a:t>Keyboard</a:t>
            </a:r>
          </a:p>
          <a:p>
            <a:pPr lvl="2"/>
            <a:r>
              <a:rPr lang="en-GB" sz="1800" i="1" dirty="0" smtClean="0">
                <a:latin typeface="+mj-lt"/>
              </a:rPr>
              <a:t>Controllers</a:t>
            </a:r>
          </a:p>
          <a:p>
            <a:pPr lvl="2"/>
            <a:r>
              <a:rPr lang="en-GB" sz="1800" i="1" dirty="0" smtClean="0">
                <a:latin typeface="+mj-lt"/>
              </a:rPr>
              <a:t>Tablet/Mobile</a:t>
            </a:r>
          </a:p>
          <a:p>
            <a:pPr lvl="2"/>
            <a:endParaRPr lang="en-GB" sz="1800" i="1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Power ups</a:t>
            </a:r>
          </a:p>
          <a:p>
            <a:pPr lvl="1"/>
            <a:r>
              <a:rPr lang="en-GB" sz="2000" dirty="0" smtClean="0">
                <a:latin typeface="+mj-lt"/>
              </a:rPr>
              <a:t>Eating/Absorbing</a:t>
            </a:r>
          </a:p>
          <a:p>
            <a:pPr lvl="1"/>
            <a:endParaRPr lang="en-GB" sz="20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Hazards</a:t>
            </a:r>
          </a:p>
          <a:p>
            <a:pPr lvl="1"/>
            <a:r>
              <a:rPr lang="en-GB" sz="2000" dirty="0" smtClean="0">
                <a:latin typeface="+mj-lt"/>
              </a:rPr>
              <a:t>Inhibitor</a:t>
            </a:r>
          </a:p>
          <a:p>
            <a:pPr lvl="1"/>
            <a:r>
              <a:rPr lang="en-GB" sz="2000" dirty="0" smtClean="0">
                <a:latin typeface="+mj-lt"/>
              </a:rPr>
              <a:t>Strength diminished</a:t>
            </a:r>
          </a:p>
          <a:p>
            <a:pPr lvl="1"/>
            <a:endParaRPr lang="en-GB" sz="20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Obstacles</a:t>
            </a:r>
          </a:p>
          <a:p>
            <a:pPr lvl="1"/>
            <a:r>
              <a:rPr lang="en-GB" sz="2000" dirty="0" smtClean="0">
                <a:latin typeface="+mj-lt"/>
              </a:rPr>
              <a:t>Branches</a:t>
            </a:r>
            <a:endParaRPr lang="en-GB" sz="20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Physics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+mj-lt"/>
              </a:rPr>
              <a:t>Buoyancy</a:t>
            </a:r>
          </a:p>
          <a:p>
            <a:pPr lvl="1"/>
            <a:r>
              <a:rPr lang="en-GB" sz="2800" dirty="0" smtClean="0">
                <a:latin typeface="+mj-lt"/>
              </a:rPr>
              <a:t>Everything has a weight as in water</a:t>
            </a:r>
          </a:p>
          <a:p>
            <a:pPr lvl="1"/>
            <a:endParaRPr lang="en-GB" sz="2800" dirty="0" smtClean="0">
              <a:latin typeface="+mj-lt"/>
            </a:endParaRPr>
          </a:p>
          <a:p>
            <a:pPr lvl="1"/>
            <a:r>
              <a:rPr lang="en-GB" sz="2800" dirty="0" smtClean="0">
                <a:latin typeface="+mj-lt"/>
              </a:rPr>
              <a:t>Floats as in </a:t>
            </a:r>
            <a:r>
              <a:rPr lang="en-GB" sz="2800" dirty="0" smtClean="0">
                <a:latin typeface="+mj-lt"/>
              </a:rPr>
              <a:t>water</a:t>
            </a:r>
            <a:endParaRPr lang="en-GB" sz="2800" dirty="0">
              <a:latin typeface="+mj-lt"/>
            </a:endParaRPr>
          </a:p>
          <a:p>
            <a:pPr lvl="1"/>
            <a:endParaRPr lang="en-GB" sz="2800" dirty="0" smtClean="0">
              <a:latin typeface="+mj-lt"/>
            </a:endParaRPr>
          </a:p>
          <a:p>
            <a:pPr lvl="1"/>
            <a:r>
              <a:rPr lang="en-GB" sz="2800" dirty="0" smtClean="0">
                <a:latin typeface="+mj-lt"/>
              </a:rPr>
              <a:t>Sinks as in water</a:t>
            </a:r>
            <a:endParaRPr lang="en-GB" sz="28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Emotion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Competitiveness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Aggression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Struggle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Frustration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Resentment </a:t>
            </a:r>
            <a:endParaRPr lang="en-GB" dirty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Game Specifics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Bragging Rights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Limited supply of items</a:t>
            </a:r>
          </a:p>
          <a:p>
            <a:pPr lvl="1"/>
            <a:r>
              <a:rPr lang="en-GB" sz="2800" dirty="0" smtClean="0">
                <a:latin typeface="+mj-lt"/>
              </a:rPr>
              <a:t>Race to claim the item</a:t>
            </a:r>
          </a:p>
          <a:p>
            <a:pPr lvl="1"/>
            <a:endParaRPr lang="en-GB" sz="2800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Conflict</a:t>
            </a:r>
          </a:p>
          <a:p>
            <a:pPr lvl="1"/>
            <a:r>
              <a:rPr lang="en-GB" sz="2800" dirty="0" smtClean="0">
                <a:latin typeface="+mj-lt"/>
              </a:rPr>
              <a:t>Players can bump the </a:t>
            </a:r>
            <a:r>
              <a:rPr lang="en-GB" sz="2800" dirty="0" smtClean="0">
                <a:latin typeface="+mj-lt"/>
              </a:rPr>
              <a:t>characters and obstacles</a:t>
            </a:r>
            <a:endParaRPr lang="en-GB" sz="2800" dirty="0" smtClean="0">
              <a:latin typeface="+mj-lt"/>
            </a:endParaRPr>
          </a:p>
          <a:p>
            <a:pPr lvl="1"/>
            <a:endParaRPr lang="en-GB" dirty="0"/>
          </a:p>
          <a:p>
            <a:pPr lvl="2"/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Theme</a:t>
            </a:r>
            <a:endParaRPr lang="en-GB" sz="5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Bubbles</a:t>
            </a:r>
          </a:p>
          <a:p>
            <a:r>
              <a:rPr lang="en-GB" dirty="0" smtClean="0">
                <a:latin typeface="+mj-lt"/>
              </a:rPr>
              <a:t>Solid Colours</a:t>
            </a:r>
            <a:endParaRPr lang="en-GB" dirty="0" smtClean="0">
              <a:latin typeface="+mj-lt"/>
            </a:endParaRPr>
          </a:p>
          <a:p>
            <a:endParaRPr lang="en-GB" dirty="0" smtClean="0">
              <a:latin typeface="+mj-lt"/>
            </a:endParaRPr>
          </a:p>
          <a:p>
            <a:endParaRPr lang="en-GB" dirty="0"/>
          </a:p>
          <a:p>
            <a:pPr lvl="2"/>
            <a:endParaRPr lang="en-GB" dirty="0" smtClean="0"/>
          </a:p>
        </p:txBody>
      </p:sp>
      <p:pic>
        <p:nvPicPr>
          <p:cNvPr id="1026" name="Picture 2" descr="http://i.imgbox.com/AtAp3CQ1.png"/>
          <p:cNvPicPr>
            <a:picLocks noChangeAspect="1" noChangeArrowheads="1"/>
          </p:cNvPicPr>
          <p:nvPr/>
        </p:nvPicPr>
        <p:blipFill>
          <a:blip r:embed="rId2" cstate="print"/>
          <a:srcRect l="19202" t="57069" r="19991"/>
          <a:stretch>
            <a:fillRect/>
          </a:stretch>
        </p:blipFill>
        <p:spPr bwMode="auto">
          <a:xfrm>
            <a:off x="5324649" y="1556792"/>
            <a:ext cx="3819351" cy="2232248"/>
          </a:xfrm>
          <a:prstGeom prst="rect">
            <a:avLst/>
          </a:prstGeom>
          <a:noFill/>
        </p:spPr>
      </p:pic>
      <p:pic>
        <p:nvPicPr>
          <p:cNvPr id="1032" name="Picture 8" descr="https://s-media-cache-ak0.pinimg.com/originals/cb/15/60/cb1560382dddc23de7b02d51166708f1.jpg"/>
          <p:cNvPicPr>
            <a:picLocks noChangeAspect="1" noChangeArrowheads="1"/>
          </p:cNvPicPr>
          <p:nvPr/>
        </p:nvPicPr>
        <p:blipFill>
          <a:blip r:embed="rId3" cstate="print"/>
          <a:srcRect b="31764"/>
          <a:stretch>
            <a:fillRect/>
          </a:stretch>
        </p:blipFill>
        <p:spPr bwMode="auto">
          <a:xfrm>
            <a:off x="0" y="2636912"/>
            <a:ext cx="3203848" cy="4221088"/>
          </a:xfrm>
          <a:prstGeom prst="rect">
            <a:avLst/>
          </a:prstGeom>
          <a:noFill/>
        </p:spPr>
      </p:pic>
      <p:pic>
        <p:nvPicPr>
          <p:cNvPr id="1034" name="Picture 10" descr="http://i2.kym-cdn.com/photos/images/original/000/449/581/4eb.jpg"/>
          <p:cNvPicPr>
            <a:picLocks noChangeAspect="1" noChangeArrowheads="1"/>
          </p:cNvPicPr>
          <p:nvPr/>
        </p:nvPicPr>
        <p:blipFill>
          <a:blip r:embed="rId4" cstate="print"/>
          <a:srcRect l="1968" t="71309" r="51373" b="8019"/>
          <a:stretch>
            <a:fillRect/>
          </a:stretch>
        </p:blipFill>
        <p:spPr bwMode="auto">
          <a:xfrm>
            <a:off x="3275856" y="4778151"/>
            <a:ext cx="5868144" cy="20798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Prototype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6163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161</TotalTime>
  <Words>118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 Antiqua</vt:lpstr>
      <vt:lpstr>Lucida Sans</vt:lpstr>
      <vt:lpstr>Wingdings</vt:lpstr>
      <vt:lpstr>Wingdings 2</vt:lpstr>
      <vt:lpstr>Wingdings 3</vt:lpstr>
      <vt:lpstr>Apex</vt:lpstr>
      <vt:lpstr>Group 13</vt:lpstr>
      <vt:lpstr>Logline</vt:lpstr>
      <vt:lpstr>Target Audience</vt:lpstr>
      <vt:lpstr>Mechanics</vt:lpstr>
      <vt:lpstr>Physics</vt:lpstr>
      <vt:lpstr>Emotion</vt:lpstr>
      <vt:lpstr>Game Specifics</vt:lpstr>
      <vt:lpstr>Theme</vt:lpstr>
      <vt:lpstr>Prototype</vt:lpstr>
      <vt:lpstr>What needs to be done next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</dc:title>
  <dc:creator>George</dc:creator>
  <cp:lastModifiedBy>Games</cp:lastModifiedBy>
  <cp:revision>25</cp:revision>
  <dcterms:created xsi:type="dcterms:W3CDTF">2017-01-29T09:50:24Z</dcterms:created>
  <dcterms:modified xsi:type="dcterms:W3CDTF">2017-01-30T13:52:14Z</dcterms:modified>
</cp:coreProperties>
</file>