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62" r:id="rId6"/>
    <p:sldId id="259" r:id="rId7"/>
    <p:sldId id="260" r:id="rId8"/>
    <p:sldId id="261" r:id="rId9"/>
    <p:sldId id="266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00" y="-9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9Ke7sBfQWI&amp;feature=youtu.b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Alex Polley, Henry Crofts and Michael Curtis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Lvl 4/5 Group </a:t>
            </a:r>
            <a:r>
              <a:rPr lang="en-GB" dirty="0" smtClean="0"/>
              <a:t>14</a:t>
            </a:r>
            <a:br>
              <a:rPr lang="en-GB" dirty="0" smtClean="0"/>
            </a:br>
            <a:r>
              <a:rPr lang="en-GB" dirty="0" smtClean="0"/>
              <a:t>IMDCGD111-16YRD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59348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3200"/>
            <a:ext cx="7772400" cy="1143000"/>
          </a:xfrm>
        </p:spPr>
        <p:txBody>
          <a:bodyPr>
            <a:noAutofit/>
          </a:bodyPr>
          <a:lstStyle/>
          <a:p>
            <a:r>
              <a:rPr lang="en-GB" sz="8800" b="1" dirty="0" smtClean="0"/>
              <a:t>Questions?</a:t>
            </a:r>
            <a:endParaRPr lang="en-GB" sz="8800" b="1" dirty="0"/>
          </a:p>
        </p:txBody>
      </p:sp>
    </p:spTree>
    <p:extLst>
      <p:ext uri="{BB962C8B-B14F-4D97-AF65-F5344CB8AC3E}">
        <p14:creationId xmlns:p14="http://schemas.microsoft.com/office/powerpoint/2010/main" xmlns="" val="34702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1143000"/>
          </a:xfrm>
        </p:spPr>
        <p:txBody>
          <a:bodyPr/>
          <a:lstStyle/>
          <a:p>
            <a:r>
              <a:rPr lang="en-GB" dirty="0" smtClean="0"/>
              <a:t>Concepts from Last Presentation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467600" cy="2667000"/>
          </a:xfrm>
        </p:spPr>
        <p:txBody>
          <a:bodyPr>
            <a:normAutofit fontScale="70000" lnSpcReduction="20000"/>
          </a:bodyPr>
          <a:lstStyle/>
          <a:p>
            <a:r>
              <a:rPr lang="en-GB" b="1" dirty="0" smtClean="0"/>
              <a:t>Friction Game</a:t>
            </a:r>
          </a:p>
          <a:p>
            <a:r>
              <a:rPr lang="en-GB" dirty="0" smtClean="0"/>
              <a:t>Twitch </a:t>
            </a:r>
            <a:r>
              <a:rPr lang="en-GB" dirty="0" smtClean="0"/>
              <a:t>mechanic</a:t>
            </a:r>
          </a:p>
          <a:p>
            <a:endParaRPr lang="en-GB" b="1" dirty="0" smtClean="0"/>
          </a:p>
          <a:p>
            <a:r>
              <a:rPr lang="en-GB" dirty="0" smtClean="0"/>
              <a:t>Players must move their piece across a pathway with varying resistances</a:t>
            </a:r>
          </a:p>
          <a:p>
            <a:endParaRPr lang="en-GB" dirty="0" smtClean="0"/>
          </a:p>
          <a:p>
            <a:r>
              <a:rPr lang="en-GB" dirty="0" smtClean="0"/>
              <a:t>The resistance is overcome by rapid tapping on the screen</a:t>
            </a:r>
          </a:p>
          <a:p>
            <a:endParaRPr lang="en-GB" dirty="0" smtClean="0"/>
          </a:p>
          <a:p>
            <a:r>
              <a:rPr lang="en-GB" dirty="0" smtClean="0"/>
              <a:t>First player to reach the end is the winner</a:t>
            </a:r>
          </a:p>
          <a:p>
            <a:endParaRPr lang="en-GB" dirty="0"/>
          </a:p>
        </p:txBody>
      </p:sp>
      <p:pic>
        <p:nvPicPr>
          <p:cNvPr id="5" name="Picture 1" descr="E:\UNI YR2\Group project\S2\Cap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962400"/>
            <a:ext cx="5638800" cy="27575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0168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Concepts from Last Presentation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467600" cy="2667000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 smtClean="0"/>
              <a:t>Gravity Game</a:t>
            </a:r>
          </a:p>
          <a:p>
            <a:r>
              <a:rPr lang="en-GB" dirty="0" smtClean="0"/>
              <a:t>Our gravity based game is a tower building game</a:t>
            </a:r>
          </a:p>
          <a:p>
            <a:endParaRPr lang="en-GB" dirty="0" smtClean="0"/>
          </a:p>
          <a:p>
            <a:r>
              <a:rPr lang="en-GB" dirty="0" smtClean="0"/>
              <a:t>Players must try and balance shapes they are given</a:t>
            </a:r>
          </a:p>
          <a:p>
            <a:endParaRPr lang="en-GB" dirty="0" smtClean="0"/>
          </a:p>
          <a:p>
            <a:r>
              <a:rPr lang="en-GB" dirty="0" smtClean="0"/>
              <a:t>If one player chooses a shape the other player must also use that shape</a:t>
            </a:r>
          </a:p>
          <a:p>
            <a:endParaRPr lang="en-GB" b="1" dirty="0"/>
          </a:p>
        </p:txBody>
      </p:sp>
      <p:pic>
        <p:nvPicPr>
          <p:cNvPr id="6" name="Picture 1" descr="G:\Second Year Assignments\Group Project\Gravity Tower Concep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4191000"/>
            <a:ext cx="4648200" cy="23239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0168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Concept</a:t>
            </a:r>
            <a:endParaRPr lang="en-GB" dirty="0"/>
          </a:p>
        </p:txBody>
      </p:sp>
      <p:pic>
        <p:nvPicPr>
          <p:cNvPr id="2050" name="Picture 2" descr="C:\Users\Games\Pictures\New UI Desig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371600"/>
            <a:ext cx="6858001" cy="533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7085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Demographic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Male Teenagers 13- 18</a:t>
            </a:r>
          </a:p>
          <a:p>
            <a:endParaRPr lang="en-GB" dirty="0" smtClean="0"/>
          </a:p>
          <a:p>
            <a:r>
              <a:rPr lang="en-GB" dirty="0" smtClean="0"/>
              <a:t>Already have an interest in competition which often increases with age</a:t>
            </a:r>
          </a:p>
          <a:p>
            <a:r>
              <a:rPr lang="en-GB" dirty="0" smtClean="0"/>
              <a:t>Teens both male and female are interested in new experiences that can happen through gameplay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(Schell 101,103)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13564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Art Style</a:t>
            </a:r>
            <a:endParaRPr lang="en-GB" dirty="0"/>
          </a:p>
        </p:txBody>
      </p:sp>
      <p:pic>
        <p:nvPicPr>
          <p:cNvPr id="1026" name="Picture 2" descr="C:\Users\Games\Pictures\moodboar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5012266" cy="2819400"/>
          </a:xfrm>
          <a:prstGeom prst="rect">
            <a:avLst/>
          </a:prstGeom>
          <a:noFill/>
        </p:spPr>
      </p:pic>
      <p:pic>
        <p:nvPicPr>
          <p:cNvPr id="1027" name="Picture 3" descr="C:\Users\Games\Pictures\cheesewheel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5105400"/>
            <a:ext cx="1524000" cy="1524000"/>
          </a:xfrm>
          <a:prstGeom prst="rect">
            <a:avLst/>
          </a:prstGeom>
          <a:noFill/>
        </p:spPr>
      </p:pic>
      <p:pic>
        <p:nvPicPr>
          <p:cNvPr id="1028" name="Picture 4" descr="C:\Users\Games\Pictures\cheesewheel_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5029200"/>
            <a:ext cx="1600200" cy="1600200"/>
          </a:xfrm>
          <a:prstGeom prst="rect">
            <a:avLst/>
          </a:prstGeom>
          <a:noFill/>
        </p:spPr>
      </p:pic>
      <p:pic>
        <p:nvPicPr>
          <p:cNvPr id="1029" name="Picture 5" descr="C:\Users\Games\Pictures\Awar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07406" y="2743200"/>
            <a:ext cx="3936594" cy="39365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4989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Prototype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752600" y="2209800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www.youtube.com/watch?v=B9Ke7sBfQWI&amp;feature=youtu.be</a:t>
            </a:r>
            <a:endParaRPr lang="en-GB" dirty="0" smtClean="0"/>
          </a:p>
          <a:p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75722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Going Forward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r>
              <a:rPr lang="en-GB" dirty="0" smtClean="0"/>
              <a:t>Update Player </a:t>
            </a:r>
            <a:r>
              <a:rPr lang="en-GB" dirty="0" smtClean="0"/>
              <a:t>Movement</a:t>
            </a:r>
          </a:p>
          <a:p>
            <a:endParaRPr lang="en-GB" dirty="0" smtClean="0"/>
          </a:p>
          <a:p>
            <a:r>
              <a:rPr lang="en-GB" dirty="0" smtClean="0"/>
              <a:t>Playtesting</a:t>
            </a:r>
          </a:p>
          <a:p>
            <a:endParaRPr lang="en-GB" dirty="0" smtClean="0"/>
          </a:p>
          <a:p>
            <a:r>
              <a:rPr lang="en-GB" dirty="0" smtClean="0"/>
              <a:t>Affordances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86490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572000"/>
          </a:xfrm>
        </p:spPr>
        <p:txBody>
          <a:bodyPr/>
          <a:lstStyle/>
          <a:p>
            <a:r>
              <a:rPr lang="en-GB" dirty="0" smtClean="0"/>
              <a:t>Henry Crofts : 35 Hours</a:t>
            </a:r>
          </a:p>
          <a:p>
            <a:r>
              <a:rPr lang="en-GB" dirty="0" smtClean="0"/>
              <a:t>Michael Curtis: 18 Hours</a:t>
            </a:r>
          </a:p>
          <a:p>
            <a:r>
              <a:rPr lang="en-GB" dirty="0" smtClean="0"/>
              <a:t>Alex Polley: 20 Hours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69</TotalTime>
  <Words>156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Lvl 4/5 Group 14 IMDCGD111-16YRD</vt:lpstr>
      <vt:lpstr>Concepts from Last Presentation</vt:lpstr>
      <vt:lpstr>Concepts from Last Presentation</vt:lpstr>
      <vt:lpstr>New Concept</vt:lpstr>
      <vt:lpstr>Demographic</vt:lpstr>
      <vt:lpstr>Art Style</vt:lpstr>
      <vt:lpstr>Prototype</vt:lpstr>
      <vt:lpstr>Going Forward</vt:lpstr>
      <vt:lpstr>Management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Lvl 4/5 Group 14</dc:title>
  <dc:creator>Michael Curtis</dc:creator>
  <cp:lastModifiedBy>Games</cp:lastModifiedBy>
  <cp:revision>11</cp:revision>
  <dcterms:created xsi:type="dcterms:W3CDTF">2006-08-16T00:00:00Z</dcterms:created>
  <dcterms:modified xsi:type="dcterms:W3CDTF">2017-03-01T09:50:58Z</dcterms:modified>
</cp:coreProperties>
</file>