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Lvl</a:t>
            </a:r>
            <a:r>
              <a:rPr lang="en-GB" dirty="0" smtClean="0"/>
              <a:t> 4/5 Group 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Polley, Henry Crofts and Michael Curtis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4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 from Last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I am going to put some images from our first concept (Friction Game) to talk about where we got with that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6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Because we are starting again here we will talk about what ideas and concepts we carried over from the original friction game to this one and what this one 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8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we’ll put the demographics for the new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6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will be the mood boards and examples of UI and asset art for the new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8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will be a video of the prototype being played. We can talk more about the mechanics here, as well as affordances and how the physics put some luck into the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2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Forward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we’ll talk about what we are going to be working on next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9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go over hours logged and emails 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6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2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163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Lvl 4/5 Group 14</vt:lpstr>
      <vt:lpstr>Concepts from Last Presentation</vt:lpstr>
      <vt:lpstr>New Concept</vt:lpstr>
      <vt:lpstr>Demographic</vt:lpstr>
      <vt:lpstr>Art Style</vt:lpstr>
      <vt:lpstr>Prototype</vt:lpstr>
      <vt:lpstr>Going Forward</vt:lpstr>
      <vt:lpstr>Management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14</dc:title>
  <dc:creator>Michael Curtis</dc:creator>
  <cp:lastModifiedBy>Michael Curtis</cp:lastModifiedBy>
  <cp:revision>3</cp:revision>
  <dcterms:created xsi:type="dcterms:W3CDTF">2006-08-16T00:00:00Z</dcterms:created>
  <dcterms:modified xsi:type="dcterms:W3CDTF">2017-02-27T10:09:06Z</dcterms:modified>
</cp:coreProperties>
</file>