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71" r:id="rId10"/>
    <p:sldId id="264" r:id="rId11"/>
    <p:sldId id="266" r:id="rId12"/>
    <p:sldId id="265" r:id="rId13"/>
    <p:sldId id="267" r:id="rId14"/>
    <p:sldId id="272" r:id="rId15"/>
    <p:sldId id="274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14</a:t>
            </a:r>
            <a:br>
              <a:rPr lang="en-GB" dirty="0" smtClean="0"/>
            </a:br>
            <a:r>
              <a:rPr lang="en-GB" dirty="0" smtClean="0"/>
              <a:t>IMDCGD111-16YRD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Polley, Henry Crofts and Michael Curtis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275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 Style</a:t>
            </a:r>
            <a:endParaRPr lang="en-GB" dirty="0"/>
          </a:p>
        </p:txBody>
      </p:sp>
      <p:pic>
        <p:nvPicPr>
          <p:cNvPr id="1026" name="Picture 2" descr="C:\Users\Games\Pictures\mood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39" y="1524000"/>
            <a:ext cx="5283199" cy="2971800"/>
          </a:xfrm>
          <a:prstGeom prst="rect">
            <a:avLst/>
          </a:prstGeom>
          <a:noFill/>
        </p:spPr>
      </p:pic>
      <p:pic>
        <p:nvPicPr>
          <p:cNvPr id="1027" name="Picture 3" descr="C:\Users\Games\Pictures\cheesewheel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105400"/>
            <a:ext cx="1524000" cy="1524000"/>
          </a:xfrm>
          <a:prstGeom prst="rect">
            <a:avLst/>
          </a:prstGeom>
          <a:noFill/>
        </p:spPr>
      </p:pic>
      <p:pic>
        <p:nvPicPr>
          <p:cNvPr id="1028" name="Picture 4" descr="C:\Users\Games\Pictures\cheesewheel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5029200"/>
            <a:ext cx="1600200" cy="1600200"/>
          </a:xfrm>
          <a:prstGeom prst="rect">
            <a:avLst/>
          </a:prstGeom>
          <a:noFill/>
        </p:spPr>
      </p:pic>
      <p:pic>
        <p:nvPicPr>
          <p:cNvPr id="3" name="Picture 2" descr="C:\Users\Games\Downloads\yellowcheese_chunk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3429000"/>
            <a:ext cx="1726794" cy="1726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43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Games\Downloads\tiled_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133600"/>
            <a:ext cx="4648200" cy="4648200"/>
          </a:xfrm>
          <a:prstGeom prst="rect">
            <a:avLst/>
          </a:prstGeom>
          <a:noFill/>
        </p:spPr>
      </p:pic>
      <p:pic>
        <p:nvPicPr>
          <p:cNvPr id="2056" name="Picture 8" descr="C:\Users\Games\Downloads\Bunting P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648200"/>
            <a:ext cx="45720" cy="457200"/>
          </a:xfrm>
          <a:prstGeom prst="rect">
            <a:avLst/>
          </a:prstGeom>
          <a:noFill/>
        </p:spPr>
      </p:pic>
      <p:pic>
        <p:nvPicPr>
          <p:cNvPr id="22" name="Picture 9" descr="C:\Users\Games\Downloads\Bunting.png"/>
          <p:cNvPicPr>
            <a:picLocks noChangeAspect="1" noChangeArrowheads="1"/>
          </p:cNvPicPr>
          <p:nvPr/>
        </p:nvPicPr>
        <p:blipFill>
          <a:blip r:embed="rId4" cstate="print"/>
          <a:srcRect r="31639" b="10715"/>
          <a:stretch>
            <a:fillRect/>
          </a:stretch>
        </p:blipFill>
        <p:spPr bwMode="auto">
          <a:xfrm>
            <a:off x="6629400" y="4648200"/>
            <a:ext cx="583425" cy="1609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pic>
        <p:nvPicPr>
          <p:cNvPr id="2050" name="Picture 2" descr="C:\Users\Games\Downloads\brassband_1.png"/>
          <p:cNvPicPr>
            <a:picLocks noChangeAspect="1" noChangeArrowheads="1"/>
          </p:cNvPicPr>
          <p:nvPr/>
        </p:nvPicPr>
        <p:blipFill>
          <a:blip r:embed="rId5" cstate="print"/>
          <a:srcRect l="16667" t="27083" r="14583" b="29167"/>
          <a:stretch>
            <a:fillRect/>
          </a:stretch>
        </p:blipFill>
        <p:spPr bwMode="auto">
          <a:xfrm>
            <a:off x="304799" y="1752600"/>
            <a:ext cx="3472543" cy="2209800"/>
          </a:xfrm>
          <a:prstGeom prst="rect">
            <a:avLst/>
          </a:prstGeom>
          <a:noFill/>
        </p:spPr>
      </p:pic>
      <p:pic>
        <p:nvPicPr>
          <p:cNvPr id="2052" name="Picture 4" descr="C:\Users\Games\Downloads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029200"/>
            <a:ext cx="675421" cy="749025"/>
          </a:xfrm>
          <a:prstGeom prst="rect">
            <a:avLst/>
          </a:prstGeom>
          <a:noFill/>
        </p:spPr>
      </p:pic>
      <p:pic>
        <p:nvPicPr>
          <p:cNvPr id="2053" name="Picture 5" descr="C:\Users\Games\Downloads\Spectators.png"/>
          <p:cNvPicPr>
            <a:picLocks noChangeAspect="1" noChangeArrowheads="1"/>
          </p:cNvPicPr>
          <p:nvPr/>
        </p:nvPicPr>
        <p:blipFill>
          <a:blip r:embed="rId7" cstate="print"/>
          <a:srcRect r="14265" b="18777"/>
          <a:stretch>
            <a:fillRect/>
          </a:stretch>
        </p:blipFill>
        <p:spPr bwMode="auto">
          <a:xfrm>
            <a:off x="457200" y="3962400"/>
            <a:ext cx="2895600" cy="2743200"/>
          </a:xfrm>
          <a:prstGeom prst="rect">
            <a:avLst/>
          </a:prstGeom>
          <a:noFill/>
        </p:spPr>
      </p:pic>
      <p:pic>
        <p:nvPicPr>
          <p:cNvPr id="14" name="Picture 8" descr="C:\Users\Games\Downloads\Bunting P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2825" y="4648200"/>
            <a:ext cx="45719" cy="457200"/>
          </a:xfrm>
          <a:prstGeom prst="rect">
            <a:avLst/>
          </a:prstGeom>
          <a:noFill/>
        </p:spPr>
      </p:pic>
      <p:pic>
        <p:nvPicPr>
          <p:cNvPr id="19" name="Picture 9" descr="C:\Users\Games\Downloads\Bunt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648200"/>
            <a:ext cx="853450" cy="180306"/>
          </a:xfrm>
          <a:prstGeom prst="rect">
            <a:avLst/>
          </a:prstGeom>
          <a:noFill/>
        </p:spPr>
      </p:pic>
      <p:pic>
        <p:nvPicPr>
          <p:cNvPr id="20" name="Picture 9" descr="C:\Users\Games\Downloads\Bunt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648200"/>
            <a:ext cx="853450" cy="180306"/>
          </a:xfrm>
          <a:prstGeom prst="rect">
            <a:avLst/>
          </a:prstGeom>
          <a:noFill/>
        </p:spPr>
      </p:pic>
      <p:pic>
        <p:nvPicPr>
          <p:cNvPr id="21" name="Picture 9" descr="C:\Users\Games\Downloads\Bunt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4648200"/>
            <a:ext cx="853450" cy="180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241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1143000"/>
          </a:xfrm>
        </p:spPr>
        <p:txBody>
          <a:bodyPr/>
          <a:lstStyle/>
          <a:p>
            <a:r>
              <a:rPr lang="en-GB" dirty="0" smtClean="0"/>
              <a:t>Track</a:t>
            </a:r>
            <a:endParaRPr lang="en-GB" dirty="0"/>
          </a:p>
        </p:txBody>
      </p:sp>
      <p:pic>
        <p:nvPicPr>
          <p:cNvPr id="4098" name="Picture 2" descr="C:\Users\Games\Downloads\Beginning Track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371600"/>
            <a:ext cx="4012794" cy="2006397"/>
          </a:xfrm>
          <a:prstGeom prst="rect">
            <a:avLst/>
          </a:prstGeom>
          <a:noFill/>
        </p:spPr>
      </p:pic>
      <p:pic>
        <p:nvPicPr>
          <p:cNvPr id="4099" name="Picture 3" descr="C:\Users\Games\Downloads\Middle_PartFour_Tr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971800"/>
            <a:ext cx="4038600" cy="2019300"/>
          </a:xfrm>
          <a:prstGeom prst="rect">
            <a:avLst/>
          </a:prstGeom>
          <a:noFill/>
        </p:spPr>
      </p:pic>
      <p:pic>
        <p:nvPicPr>
          <p:cNvPr id="4100" name="Picture 4" descr="C:\Users\Games\Downloads\end_part1_tr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4114800" cy="2057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33400" y="1752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Beginning Piece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962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 Piece Example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791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 Piece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Prototype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325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Affordance</a:t>
            </a:r>
            <a:endParaRPr lang="en-GB" dirty="0"/>
          </a:p>
        </p:txBody>
      </p:sp>
      <p:pic>
        <p:nvPicPr>
          <p:cNvPr id="5122" name="Picture 2" descr="E:\Second Year Assignments\Group Project\Presentation\Afford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86200"/>
            <a:ext cx="7315200" cy="26237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 Modular Tiles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Alex Polley:  </a:t>
            </a:r>
            <a:r>
              <a:rPr lang="en-GB" sz="4000" dirty="0" smtClean="0"/>
              <a:t>33 Hours</a:t>
            </a:r>
            <a:endParaRPr lang="en-GB" sz="4000" dirty="0" smtClean="0"/>
          </a:p>
          <a:p>
            <a:r>
              <a:rPr lang="en-GB" sz="4000" dirty="0" smtClean="0"/>
              <a:t>Michael Curtis: </a:t>
            </a:r>
            <a:r>
              <a:rPr lang="en-GB" sz="4000" dirty="0" smtClean="0"/>
              <a:t>36 hours</a:t>
            </a:r>
            <a:endParaRPr lang="en-GB" sz="4000" dirty="0" smtClean="0"/>
          </a:p>
          <a:p>
            <a:r>
              <a:rPr lang="en-GB" sz="4000" dirty="0" smtClean="0"/>
              <a:t>Henry Crofts: </a:t>
            </a:r>
            <a:r>
              <a:rPr lang="en-GB" sz="4000" dirty="0" smtClean="0"/>
              <a:t>44 hours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xmlns="" val="21281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782762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smtClean="0"/>
              <a:t>Questions?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xmlns="" val="1378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Male Teenagers 13 - 18</a:t>
            </a:r>
          </a:p>
          <a:p>
            <a:endParaRPr lang="en-GB" dirty="0" smtClean="0"/>
          </a:p>
          <a:p>
            <a:r>
              <a:rPr lang="en-GB" dirty="0" smtClean="0"/>
              <a:t>Already have an interest in competition which often increases with age</a:t>
            </a:r>
          </a:p>
          <a:p>
            <a:endParaRPr lang="en-GB" dirty="0" smtClean="0"/>
          </a:p>
          <a:p>
            <a:r>
              <a:rPr lang="en-GB" dirty="0" smtClean="0"/>
              <a:t>Teens both male and female are interested in new experiences that can happen through gameplay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(Schell 101,103)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976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pic>
        <p:nvPicPr>
          <p:cNvPr id="2050" name="Picture 2" descr="\\ucs.ac.uk\dfs\homestu\s176514\Downloads\DINO_PC_MAGMADON_GTX_750_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83950" cy="47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11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Previous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26670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Friction Game</a:t>
            </a:r>
          </a:p>
          <a:p>
            <a:r>
              <a:rPr lang="en-GB" dirty="0" smtClean="0"/>
              <a:t>Twitch mechanic</a:t>
            </a:r>
          </a:p>
          <a:p>
            <a:endParaRPr lang="en-GB" b="1" dirty="0" smtClean="0"/>
          </a:p>
          <a:p>
            <a:r>
              <a:rPr lang="en-GB" dirty="0" smtClean="0"/>
              <a:t>Players must move their piece across a pathway with varying resistances</a:t>
            </a:r>
          </a:p>
          <a:p>
            <a:endParaRPr lang="en-GB" dirty="0" smtClean="0"/>
          </a:p>
          <a:p>
            <a:r>
              <a:rPr lang="en-GB" dirty="0" smtClean="0"/>
              <a:t>The resistance is overcome by rapid tapping on the screen</a:t>
            </a:r>
          </a:p>
          <a:p>
            <a:endParaRPr lang="en-GB" dirty="0" smtClean="0"/>
          </a:p>
          <a:p>
            <a:r>
              <a:rPr lang="en-GB" dirty="0" smtClean="0"/>
              <a:t>First player to reach the end is the winner</a:t>
            </a:r>
          </a:p>
          <a:p>
            <a:endParaRPr lang="en-GB" dirty="0"/>
          </a:p>
        </p:txBody>
      </p:sp>
      <p:pic>
        <p:nvPicPr>
          <p:cNvPr id="5" name="Picture 1" descr="E:\UNI YR2\Group project\S2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962400"/>
            <a:ext cx="5638800" cy="2757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61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Previous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266700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Gravity Game</a:t>
            </a:r>
          </a:p>
          <a:p>
            <a:r>
              <a:rPr lang="en-GB" dirty="0" smtClean="0"/>
              <a:t>Our gravity based game is a tower building game</a:t>
            </a:r>
          </a:p>
          <a:p>
            <a:endParaRPr lang="en-GB" dirty="0" smtClean="0"/>
          </a:p>
          <a:p>
            <a:r>
              <a:rPr lang="en-GB" dirty="0" smtClean="0"/>
              <a:t>Players must try and balance shapes they are given</a:t>
            </a:r>
          </a:p>
          <a:p>
            <a:endParaRPr lang="en-GB" dirty="0" smtClean="0"/>
          </a:p>
          <a:p>
            <a:r>
              <a:rPr lang="en-GB" dirty="0" smtClean="0"/>
              <a:t>If one player chooses a shape the other player must also use that shape</a:t>
            </a:r>
          </a:p>
          <a:p>
            <a:endParaRPr lang="en-GB" b="1" dirty="0"/>
          </a:p>
        </p:txBody>
      </p:sp>
      <p:pic>
        <p:nvPicPr>
          <p:cNvPr id="6" name="Picture 1" descr="G:\Second Year Assignments\Group Project\Gravity Tower Conce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91000"/>
            <a:ext cx="4648200" cy="2323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25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Concept</a:t>
            </a:r>
            <a:endParaRPr lang="en-GB" dirty="0"/>
          </a:p>
        </p:txBody>
      </p:sp>
      <p:pic>
        <p:nvPicPr>
          <p:cNvPr id="2050" name="Picture 2" descr="C:\Users\Games\Pictures\New UI 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858001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60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 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Simultaneous Gamplay</a:t>
            </a:r>
          </a:p>
          <a:p>
            <a:endParaRPr lang="en-GB" dirty="0" smtClean="0"/>
          </a:p>
          <a:p>
            <a:r>
              <a:rPr lang="en-GB" dirty="0" smtClean="0"/>
              <a:t>Adversarial</a:t>
            </a:r>
          </a:p>
          <a:p>
            <a:endParaRPr lang="en-GB" dirty="0" smtClean="0"/>
          </a:p>
          <a:p>
            <a:r>
              <a:rPr lang="en-GB" dirty="0" smtClean="0"/>
              <a:t>Symmetrical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Prototype</a:t>
            </a:r>
            <a:endParaRPr lang="en-GB" dirty="0"/>
          </a:p>
        </p:txBody>
      </p:sp>
      <p:pic>
        <p:nvPicPr>
          <p:cNvPr id="1026" name="Picture 2" descr="E: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199"/>
            <a:ext cx="6477000" cy="496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31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</a:t>
            </a:r>
            <a:endParaRPr lang="en-GB" dirty="0"/>
          </a:p>
        </p:txBody>
      </p:sp>
      <p:pic>
        <p:nvPicPr>
          <p:cNvPr id="3074" name="Picture 2" descr="C:\Users\Games\Downloads\player1_winscre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7137400" cy="4014788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828984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British Summer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172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Lvl 4/5 Group 14 IMDCGD111-16YRD</vt:lpstr>
      <vt:lpstr>Demographic</vt:lpstr>
      <vt:lpstr>Platform</vt:lpstr>
      <vt:lpstr>Previous Concepts</vt:lpstr>
      <vt:lpstr>Previous Concepts</vt:lpstr>
      <vt:lpstr>New Concept</vt:lpstr>
      <vt:lpstr>Meeting the Brief</vt:lpstr>
      <vt:lpstr>Initial Prototype</vt:lpstr>
      <vt:lpstr>Theme</vt:lpstr>
      <vt:lpstr>Art Style</vt:lpstr>
      <vt:lpstr>Background</vt:lpstr>
      <vt:lpstr>Track</vt:lpstr>
      <vt:lpstr>Current Prototype</vt:lpstr>
      <vt:lpstr>Affordance</vt:lpstr>
      <vt:lpstr>Semi Modular Tiles</vt:lpstr>
      <vt:lpstr>Management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14 IMDCGD111-16YRD</dc:title>
  <dc:creator>Games</dc:creator>
  <cp:lastModifiedBy>Games</cp:lastModifiedBy>
  <cp:revision>17</cp:revision>
  <dcterms:created xsi:type="dcterms:W3CDTF">2006-08-16T00:00:00Z</dcterms:created>
  <dcterms:modified xsi:type="dcterms:W3CDTF">2017-05-02T09:51:10Z</dcterms:modified>
</cp:coreProperties>
</file>