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2" r:id="rId6"/>
    <p:sldId id="263" r:id="rId7"/>
    <p:sldId id="259" r:id="rId8"/>
    <p:sldId id="265" r:id="rId9"/>
    <p:sldId id="267" r:id="rId10"/>
    <p:sldId id="261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8" y="-8467"/>
            <a:ext cx="12191997" cy="6866467"/>
            <a:chOff x="8" y="-8467"/>
            <a:chExt cx="12191997" cy="6866467"/>
          </a:xfrm>
        </p:grpSpPr>
        <p:cxnSp>
          <p:nvCxnSpPr>
            <p:cNvPr id="3" name="Straight Connector 31"/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</a:ln>
          </p:spPr>
        </p:cxnSp>
        <p:cxnSp>
          <p:nvCxnSpPr>
            <p:cNvPr id="4" name="Straight Connector 20"/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</a:ln>
          </p:spPr>
        </p:cxnSp>
        <p:sp>
          <p:nvSpPr>
            <p:cNvPr id="5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3007349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6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573311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" name="Isosceles Triangle 26"/>
            <p:cNvSpPr/>
            <p:nvPr/>
          </p:nvSpPr>
          <p:spPr>
            <a:xfrm>
              <a:off x="8932334" y="3047996"/>
              <a:ext cx="3259671" cy="3810003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858013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9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90094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10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49825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11" name="Isosceles Triangle 30"/>
            <p:cNvSpPr/>
            <p:nvPr/>
          </p:nvSpPr>
          <p:spPr>
            <a:xfrm>
              <a:off x="10371664" y="3589870"/>
              <a:ext cx="1817159" cy="3268129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12" name="Isosceles Triangle 18"/>
            <p:cNvSpPr/>
            <p:nvPr/>
          </p:nvSpPr>
          <p:spPr>
            <a:xfrm rot="10799991">
              <a:off x="8" y="0"/>
              <a:ext cx="842592" cy="5666152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</p:grpSp>
      <p:sp>
        <p:nvSpPr>
          <p:cNvPr id="13" name="Title 1"/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Subtitle 2"/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marL="0" indent="0" algn="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994DA1-97A3-4E54-9B2F-00B500E03E14}" type="datetime1">
              <a:rPr lang="en-GB"/>
              <a:pPr lvl="0"/>
              <a:t>31/01/2017</a:t>
            </a:fld>
            <a:endParaRPr lang="en-GB"/>
          </a:p>
        </p:txBody>
      </p:sp>
      <p:sp>
        <p:nvSpPr>
          <p:cNvPr id="1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1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BD3D74-5B19-4225-8334-6FF0A8DE7BC3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356188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3403597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B0A914-807F-429A-B6D8-8710A2DAF7FA}" type="datetime1">
              <a:rPr lang="en-GB"/>
              <a:pPr lvl="0"/>
              <a:t>31/01/2017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8AA8A6-F93A-495F-B939-44BC7835DAEF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4344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EC9F56-CA01-4928-B668-FFCE44F60EC0}" type="datetime1">
              <a:rPr lang="en-GB"/>
              <a:pPr lvl="0"/>
              <a:t>31/01/2017</a:t>
            </a:fld>
            <a:endParaRPr lang="en-GB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0CA58D-485D-4427-8BD0-D5A438FD6C5C}" type="slidenum">
              <a:rPr/>
              <a:pPr lvl="0"/>
              <a:t>‹#›</a:t>
            </a:fld>
            <a:endParaRPr lang="en-GB"/>
          </a:p>
        </p:txBody>
      </p:sp>
      <p:sp>
        <p:nvSpPr>
          <p:cNvPr id="8" name="TextBox 19"/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1"/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”</a:t>
            </a:r>
            <a:endParaRPr lang="en-US" sz="1800" b="0" i="0" u="none" strike="noStrike" kern="1200" cap="none" spc="0" baseline="0">
              <a:solidFill>
                <a:srgbClr val="C0E474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6288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77332" y="1931990"/>
            <a:ext cx="8596667" cy="2595460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8CB32B-5947-464C-B805-F5DA6D1796F9}" type="datetime1">
              <a:rPr lang="en-GB"/>
              <a:pPr lvl="0"/>
              <a:t>31/01/2017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3C64E0-D260-48B6-B1E0-AF968DE3BD25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36129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116B6F-B8D8-42AC-962D-54B233F9EAF6}" type="datetime1">
              <a:rPr lang="en-GB"/>
              <a:pPr lvl="0"/>
              <a:t>31/01/2017</a:t>
            </a:fld>
            <a:endParaRPr lang="en-GB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C480BA-D1AF-4D76-9391-5E6C3DB04964}" type="slidenum">
              <a:rPr/>
              <a:pPr lvl="0"/>
              <a:t>‹#›</a:t>
            </a:fld>
            <a:endParaRPr lang="en-GB"/>
          </a:p>
        </p:txBody>
      </p:sp>
      <p:sp>
        <p:nvSpPr>
          <p:cNvPr id="8" name="TextBox 23"/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4"/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4085922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8588200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90C226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C9C397-44C4-436C-B923-CD3016194903}" type="datetime1">
              <a:rPr lang="en-GB"/>
              <a:pPr lvl="0"/>
              <a:t>31/01/2017</a:t>
            </a:fld>
            <a:endParaRPr lang="en-GB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0A45BD-7907-4264-A0BE-52F373252B8A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17116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00B6BA-DFF7-4BD5-8B96-5584303CF8BC}" type="datetime1">
              <a:rPr lang="en-GB"/>
              <a:pPr lvl="0"/>
              <a:t>31/01/2017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E5D7CB-C431-4055-9CC6-9080BAC0C6F5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462640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967670" y="609603"/>
            <a:ext cx="1304739" cy="525145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7009C4-81D5-414D-9C86-4061F61122F4}" type="datetime1">
              <a:rPr lang="en-GB"/>
              <a:pPr lvl="0"/>
              <a:t>31/01/2017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00A55F-C6BA-4058-9CFE-A1EDF705ADC8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64032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5C1DDFD-8743-4894-BAF6-0C8A876C9B15}" type="datetime1">
              <a:rPr lang="en-GB"/>
              <a:pPr lvl="0"/>
              <a:t>31/01/2017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627B49-0176-45AA-915C-277C8404ED6D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62222996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77332" y="2700863"/>
            <a:ext cx="8596667" cy="1826578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269C16-6059-43AC-B645-D77BB9C79854}" type="datetime1">
              <a:rPr lang="en-GB"/>
              <a:pPr lvl="0"/>
              <a:t>31/01/2017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0C4679-01C9-43D7-BFBC-8619F6B20C48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84659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42CE44-BBE2-4790-BAC2-E237D1F7D24B}" type="datetime1">
              <a:rPr lang="en-GB"/>
              <a:pPr lvl="0"/>
              <a:t>31/01/2017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114B2C-EC4E-4CE0-A226-91F0AE12C863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20462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0870A0-5E64-4FFD-82CD-9799FCF7635C}" type="datetime1">
              <a:rPr lang="en-GB"/>
              <a:pPr lvl="0"/>
              <a:t>31/01/2017</a:t>
            </a:fld>
            <a:endParaRPr lang="en-GB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ED119D-D833-4F02-88A0-2F29433897D9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6994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6D985E-0DB4-4BF5-855F-28E09246A4AD}" type="datetime1">
              <a:rPr lang="en-GB"/>
              <a:pPr lvl="0"/>
              <a:t>31/01/2017</a:t>
            </a:fld>
            <a:endParaRPr lang="en-GB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E9137B-74E0-4BD3-A788-53F2A3725EF3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93793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1DE80F-3E28-4B3C-8547-264986C5E7C4}" type="datetime1">
              <a:rPr lang="en-GB"/>
              <a:pPr lvl="0"/>
              <a:t>31/01/2017</a:t>
            </a:fld>
            <a:endParaRPr lang="en-GB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EB4947-9482-4F33-8409-CF2685902865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10832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77332" y="1498601"/>
            <a:ext cx="3854525" cy="1278468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0633B0-3715-4B4A-863A-9FE6BFE19A02}" type="datetime1">
              <a:rPr lang="en-GB"/>
              <a:pPr lvl="0"/>
              <a:t>31/01/2017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F3CEE6-F88B-4E17-AD4C-6FE476BB4A69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66894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77332" y="4800600"/>
            <a:ext cx="8596667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2E4BBA-91CD-4AAE-848B-10EB5ECE1EAD}" type="datetime1">
              <a:rPr lang="en-GB"/>
              <a:pPr lvl="0"/>
              <a:t>31/01/2017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F67FBB-941A-43FF-851A-FB7C7446010B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03873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" name="Straight Connector 19"/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</a:ln>
          </p:spPr>
        </p:cxnSp>
        <p:cxnSp>
          <p:nvCxnSpPr>
            <p:cNvPr id="4" name="Straight Connector 20"/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</a:ln>
          </p:spPr>
        </p:cxnSp>
        <p:sp>
          <p:nvSpPr>
            <p:cNvPr id="5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3007349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6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573311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" name="Isosceles Triangle 23"/>
            <p:cNvSpPr/>
            <p:nvPr/>
          </p:nvSpPr>
          <p:spPr>
            <a:xfrm>
              <a:off x="8932334" y="3047996"/>
              <a:ext cx="3259671" cy="3810003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858013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9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90094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10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49825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11" name="Isosceles Triangle 27"/>
            <p:cNvSpPr/>
            <p:nvPr/>
          </p:nvSpPr>
          <p:spPr>
            <a:xfrm>
              <a:off x="10371664" y="3589870"/>
              <a:ext cx="1817159" cy="3268129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12" name="Isosceles Triangle 28"/>
            <p:cNvSpPr/>
            <p:nvPr/>
          </p:nvSpPr>
          <p:spPr>
            <a:xfrm>
              <a:off x="0" y="4013201"/>
              <a:ext cx="448732" cy="2844798"/>
            </a:xfrm>
            <a:custGeom>
              <a:avLst>
                <a:gd name="f8" fmla="val 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</p:grpSp>
      <p:sp>
        <p:nvSpPr>
          <p:cNvPr id="13" name="Title Placeholder 1"/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2"/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900" b="0" i="0" u="none" strike="noStrike" kern="1200" cap="none" spc="0" baseline="0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fld id="{0A938B45-B51E-45C2-A0D9-B497EE50B1AF}" type="datetime1">
              <a:rPr lang="en-GB"/>
              <a:pPr lvl="0"/>
              <a:t>31/01/2017</a:t>
            </a:fld>
            <a:endParaRPr lang="en-GB"/>
          </a:p>
        </p:txBody>
      </p:sp>
      <p:sp>
        <p:nvSpPr>
          <p:cNvPr id="16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900" b="0" i="0" u="none" strike="noStrike" kern="1200" cap="none" spc="0" baseline="0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endParaRPr lang="en-GB"/>
          </a:p>
        </p:txBody>
      </p:sp>
      <p:sp>
        <p:nvSpPr>
          <p:cNvPr id="17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900" b="0" i="0" u="none" strike="noStrike" kern="1200" cap="none" spc="0" baseline="0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/>
            <a:fld id="{4B6C786F-FA67-4E0E-BC67-AE6A6692FFDE}" type="slidenum">
              <a:rPr/>
              <a:pPr lvl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0" baseline="0">
          <a:solidFill>
            <a:srgbClr val="90C226"/>
          </a:solidFill>
          <a:uFillTx/>
          <a:latin typeface="Trebuchet MS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800" b="0" i="0" u="none" strike="noStrike" kern="1200" cap="none" spc="0" baseline="0">
          <a:solidFill>
            <a:srgbClr val="404040"/>
          </a:solidFill>
          <a:uFillTx/>
          <a:latin typeface="Trebuchet MS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600" b="0" i="0" u="none" strike="noStrike" kern="1200" cap="none" spc="0" baseline="0">
          <a:solidFill>
            <a:srgbClr val="404040"/>
          </a:solidFill>
          <a:uFillTx/>
          <a:latin typeface="Trebuchet MS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400" b="0" i="0" u="none" strike="noStrike" kern="1200" cap="none" spc="0" baseline="0">
          <a:solidFill>
            <a:srgbClr val="404040"/>
          </a:solidFill>
          <a:uFillTx/>
          <a:latin typeface="Trebuchet MS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200" b="0" i="0" u="none" strike="noStrike" kern="1200" cap="none" spc="0" baseline="0">
          <a:solidFill>
            <a:srgbClr val="404040"/>
          </a:solidFill>
          <a:uFillTx/>
          <a:latin typeface="Trebuchet MS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200" b="0" i="0" u="none" strike="noStrike" kern="1200" cap="none" spc="0" baseline="0">
          <a:solidFill>
            <a:srgbClr val="404040"/>
          </a:solidFill>
          <a:uFillTx/>
          <a:latin typeface="Trebuchet M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568172" y="2404524"/>
            <a:ext cx="8705828" cy="1646304"/>
          </a:xfrm>
        </p:spPr>
        <p:txBody>
          <a:bodyPr/>
          <a:lstStyle/>
          <a:p>
            <a:pPr lvl="0"/>
            <a:r>
              <a:rPr lang="en-GB" dirty="0"/>
              <a:t>Research and Prototyping</a:t>
            </a:r>
            <a:br>
              <a:rPr lang="en-GB" dirty="0"/>
            </a:br>
            <a:r>
              <a:rPr lang="en-GB" sz="4400" dirty="0"/>
              <a:t>Level 4/5 Group 14</a:t>
            </a:r>
            <a:endParaRPr lang="en-GB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GB" dirty="0"/>
              <a:t>Alex Polley, Michael Curtis, </a:t>
            </a:r>
            <a:r>
              <a:rPr lang="en-GB" dirty="0" err="1"/>
              <a:t>Rafik</a:t>
            </a:r>
            <a:r>
              <a:rPr lang="en-GB" dirty="0"/>
              <a:t> Miah, Henry Crofts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here we will </a:t>
            </a:r>
            <a:r>
              <a:rPr lang="en-GB" dirty="0" smtClean="0"/>
              <a:t>continue to prototype physics based mechanics and decide which one will give the player the best experience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000562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258" y="3006574"/>
            <a:ext cx="8596667" cy="1320795"/>
          </a:xfrm>
        </p:spPr>
        <p:txBody>
          <a:bodyPr/>
          <a:lstStyle/>
          <a:p>
            <a:pPr algn="ctr"/>
            <a:r>
              <a:rPr lang="en-GB" dirty="0"/>
              <a:t>Questions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87343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group member had researched </a:t>
            </a:r>
            <a:r>
              <a:rPr lang="en-GB" dirty="0" smtClean="0"/>
              <a:t>physics-based games.</a:t>
            </a:r>
            <a:endParaRPr lang="en-GB" dirty="0"/>
          </a:p>
          <a:p>
            <a:endParaRPr lang="en-GB" dirty="0"/>
          </a:p>
          <a:p>
            <a:r>
              <a:rPr lang="en-GB" dirty="0"/>
              <a:t>Group members then came forward with </a:t>
            </a:r>
            <a:r>
              <a:rPr lang="en-GB" dirty="0" smtClean="0"/>
              <a:t>ideas </a:t>
            </a:r>
            <a:r>
              <a:rPr lang="en-GB" dirty="0"/>
              <a:t>for </a:t>
            </a:r>
            <a:r>
              <a:rPr lang="en-GB" dirty="0" smtClean="0"/>
              <a:t>games, </a:t>
            </a:r>
            <a:r>
              <a:rPr lang="en-GB" dirty="0"/>
              <a:t>each with a different physics based core </a:t>
            </a:r>
            <a:r>
              <a:rPr lang="en-GB" dirty="0" smtClean="0"/>
              <a:t>mechanic.</a:t>
            </a:r>
          </a:p>
          <a:p>
            <a:endParaRPr lang="en-GB" dirty="0" smtClean="0"/>
          </a:p>
          <a:p>
            <a:r>
              <a:rPr lang="en-GB" dirty="0" smtClean="0"/>
              <a:t>We have taken two of these ideas into a concept stage to be prototyped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Games researched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Rocket league</a:t>
            </a:r>
          </a:p>
          <a:p>
            <a:endParaRPr lang="en-GB" dirty="0" smtClean="0"/>
          </a:p>
          <a:p>
            <a:r>
              <a:rPr lang="en-GB" dirty="0" smtClean="0"/>
              <a:t>OLO</a:t>
            </a:r>
          </a:p>
          <a:p>
            <a:endParaRPr lang="en-GB" dirty="0" smtClean="0"/>
          </a:p>
          <a:p>
            <a:r>
              <a:rPr lang="en-GB" dirty="0" smtClean="0"/>
              <a:t>Angry Birds</a:t>
            </a:r>
          </a:p>
          <a:p>
            <a:endParaRPr lang="en-GB" dirty="0" smtClean="0"/>
          </a:p>
          <a:p>
            <a:r>
              <a:rPr lang="en-GB" dirty="0" smtClean="0"/>
              <a:t>Cut the rope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Prototype 1: Friction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Twitch mechanic</a:t>
            </a:r>
          </a:p>
          <a:p>
            <a:endParaRPr lang="en-GB" dirty="0" smtClean="0"/>
          </a:p>
          <a:p>
            <a:r>
              <a:rPr lang="en-GB" dirty="0" smtClean="0"/>
              <a:t>Players must move their piece across a pathway with varying resistances</a:t>
            </a:r>
          </a:p>
          <a:p>
            <a:endParaRPr lang="en-GB" dirty="0" smtClean="0"/>
          </a:p>
          <a:p>
            <a:r>
              <a:rPr lang="en-GB" dirty="0" smtClean="0"/>
              <a:t>The resistance is overcome by rapid tapping on the screen</a:t>
            </a:r>
          </a:p>
          <a:p>
            <a:endParaRPr lang="en-GB" dirty="0" smtClean="0"/>
          </a:p>
          <a:p>
            <a:r>
              <a:rPr lang="en-GB" dirty="0" smtClean="0"/>
              <a:t>First player to reach the end is the winner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05355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Identifying target audience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Young males 16-21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0174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 style/ aesthetics of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09601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Prototype 2: Gravity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Our gravity based game is a tower building game</a:t>
            </a:r>
          </a:p>
          <a:p>
            <a:endParaRPr lang="en-GB" dirty="0" smtClean="0"/>
          </a:p>
          <a:p>
            <a:r>
              <a:rPr lang="en-GB" dirty="0" smtClean="0"/>
              <a:t>Players must try and balance shapes they are given</a:t>
            </a:r>
          </a:p>
          <a:p>
            <a:endParaRPr lang="en-GB" dirty="0" smtClean="0"/>
          </a:p>
          <a:p>
            <a:r>
              <a:rPr lang="en-GB" dirty="0" smtClean="0"/>
              <a:t>If one player chooses a shape the other player must also use that shape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104855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Target audience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Art style/ aesthetics of the game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</TotalTime>
  <Words>182</Words>
  <Application>Microsoft Office PowerPoint</Application>
  <PresentationFormat>Custom</PresentationFormat>
  <Paragraphs>38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Research and Prototyping Level 4/5 Group 14</vt:lpstr>
      <vt:lpstr>Research</vt:lpstr>
      <vt:lpstr>Games researched</vt:lpstr>
      <vt:lpstr>Prototype 1: Friction</vt:lpstr>
      <vt:lpstr>Identifying target audience </vt:lpstr>
      <vt:lpstr>Art style/ aesthetics of game</vt:lpstr>
      <vt:lpstr>Prototype 2: Gravity</vt:lpstr>
      <vt:lpstr>Target audience</vt:lpstr>
      <vt:lpstr>Art style/ aesthetics of the game</vt:lpstr>
      <vt:lpstr>Prototyping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4/5 Group 14</dc:title>
  <dc:creator>Alex Polley</dc:creator>
  <cp:lastModifiedBy>Games</cp:lastModifiedBy>
  <cp:revision>10</cp:revision>
  <dcterms:created xsi:type="dcterms:W3CDTF">2017-01-27T11:46:52Z</dcterms:created>
  <dcterms:modified xsi:type="dcterms:W3CDTF">2017-01-31T16:12:52Z</dcterms:modified>
</cp:coreProperties>
</file>