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2" r:id="rId6"/>
    <p:sldId id="263" r:id="rId7"/>
    <p:sldId id="259" r:id="rId8"/>
    <p:sldId id="265" r:id="rId9"/>
    <p:sldId id="267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" name="Isosceles Triangle 26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1" name="Isosceles Triangle 30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2" name="Isosceles Triangle 18"/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13" name="Title 1"/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/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994DA1-97A3-4E54-9B2F-00B500E03E14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BD3D74-5B19-4225-8334-6FF0A8DE7BC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6188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B0A914-807F-429A-B6D8-8710A2DAF7FA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8AA8A6-F93A-495F-B939-44BC7835DAEF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44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EC9F56-CA01-4928-B668-FFCE44F60EC0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0CA58D-485D-4427-8BD0-D5A438FD6C5C}" type="slidenum">
              <a:rPr/>
              <a:pPr lvl="0"/>
              <a:t>‹#›</a:t>
            </a:fld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288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8CB32B-5947-464C-B805-F5DA6D1796F9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3C64E0-D260-48B6-B1E0-AF968DE3BD2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12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116B6F-B8D8-42AC-962D-54B233F9EAF6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C480BA-D1AF-4D76-9391-5E6C3DB04964}" type="slidenum">
              <a:rPr/>
              <a:pPr lvl="0"/>
              <a:t>‹#›</a:t>
            </a:fld>
            <a:endParaRPr lang="en-GB"/>
          </a:p>
        </p:txBody>
      </p:sp>
      <p:sp>
        <p:nvSpPr>
          <p:cNvPr id="8" name="TextBox 23"/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/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22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C9C397-44C4-436C-B923-CD3016194903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A45BD-7907-4264-A0BE-52F373252B8A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00B6BA-DFF7-4BD5-8B96-5584303CF8BC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E5D7CB-C431-4055-9CC6-9080BAC0C6F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40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7009C4-81D5-414D-9C86-4061F61122F4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00A55F-C6BA-4058-9CFE-A1EDF705ADC8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32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C1DDFD-8743-4894-BAF6-0C8A876C9B15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627B49-0176-45AA-915C-277C8404ED6D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299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269C16-6059-43AC-B645-D77BB9C79854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C4679-01C9-43D7-BFBC-8619F6B20C48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9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42CE44-BBE2-4790-BAC2-E237D1F7D24B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114B2C-EC4E-4CE0-A226-91F0AE12C86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2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0870A0-5E64-4FFD-82CD-9799FCF7635C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ED119D-D833-4F02-88A0-2F29433897D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6D985E-0DB4-4BF5-855F-28E09246A4AD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E9137B-74E0-4BD3-A788-53F2A3725EF3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9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1DE80F-3E28-4B3C-8547-264986C5E7C4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EB4947-9482-4F33-8409-CF2685902865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3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0633B0-3715-4B4A-863A-9FE6BFE19A02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3CEE6-F88B-4E17-AD4C-6FE476BB4A69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2E4BBA-91CD-4AAE-848B-10EB5ECE1EAD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67FBB-941A-43FF-851A-FB7C7446010B}" type="slidenum">
              <a:rPr/>
              <a:pPr lvl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/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/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7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1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  <p:sp>
          <p:nvSpPr>
            <p:cNvPr id="12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GB"/>
            </a:p>
          </p:txBody>
        </p:sp>
      </p:grpSp>
      <p:sp>
        <p:nvSpPr>
          <p:cNvPr id="13" name="Title Placeholder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0A938B45-B51E-45C2-A0D9-B497EE50B1AF}" type="datetime1">
              <a:rPr lang="en-GB"/>
              <a:pPr lvl="0"/>
              <a:t>31/01/2017</a:t>
            </a:fld>
            <a:endParaRPr lang="en-GB"/>
          </a:p>
        </p:txBody>
      </p:sp>
      <p:sp>
        <p:nvSpPr>
          <p:cNvPr id="1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GB"/>
          </a:p>
        </p:txBody>
      </p:sp>
      <p:sp>
        <p:nvSpPr>
          <p:cNvPr id="1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4B6C786F-FA67-4E0E-BC67-AE6A6692FFDE}" type="slidenum">
              <a:rPr/>
              <a:pPr lvl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568172" y="2404524"/>
            <a:ext cx="8705828" cy="1646304"/>
          </a:xfrm>
        </p:spPr>
        <p:txBody>
          <a:bodyPr/>
          <a:lstStyle/>
          <a:p>
            <a:pPr lvl="0"/>
            <a:r>
              <a:rPr lang="en-GB" dirty="0"/>
              <a:t>Research and Prototyping</a:t>
            </a:r>
            <a:br>
              <a:rPr lang="en-GB" dirty="0"/>
            </a:br>
            <a:r>
              <a:rPr lang="en-GB" sz="4400" dirty="0"/>
              <a:t>Level 4/5 Group 14</a:t>
            </a:r>
            <a:endParaRPr lang="en-GB" dirty="0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 dirty="0"/>
              <a:t>Alex Polley, Michael Curtis, </a:t>
            </a:r>
            <a:r>
              <a:rPr lang="en-GB" dirty="0" err="1"/>
              <a:t>Rafik</a:t>
            </a:r>
            <a:r>
              <a:rPr lang="en-GB" dirty="0"/>
              <a:t> Miah, Henry Crofts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here we will continue to prototype physics based mechanics and decide which one will give the player the best experience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56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258" y="3006574"/>
            <a:ext cx="8596667" cy="1320795"/>
          </a:xfrm>
        </p:spPr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734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group member had researched physics-based games.</a:t>
            </a:r>
          </a:p>
          <a:p>
            <a:endParaRPr lang="en-GB" dirty="0"/>
          </a:p>
          <a:p>
            <a:r>
              <a:rPr lang="en-GB" dirty="0"/>
              <a:t>Group members then came forward with ideas for games, each with a different physics based core mechanic.</a:t>
            </a:r>
          </a:p>
          <a:p>
            <a:endParaRPr lang="en-GB" dirty="0"/>
          </a:p>
          <a:p>
            <a:r>
              <a:rPr lang="en-GB" dirty="0"/>
              <a:t>We have taken two of these ideas into a concept stage to be prototyped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Games researched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Rocket league</a:t>
            </a:r>
          </a:p>
          <a:p>
            <a:endParaRPr lang="en-GB" dirty="0"/>
          </a:p>
          <a:p>
            <a:r>
              <a:rPr lang="en-GB" dirty="0"/>
              <a:t>OLO</a:t>
            </a:r>
          </a:p>
          <a:p>
            <a:endParaRPr lang="en-GB" dirty="0"/>
          </a:p>
          <a:p>
            <a:r>
              <a:rPr lang="en-GB" dirty="0"/>
              <a:t>Angry Birds</a:t>
            </a:r>
          </a:p>
          <a:p>
            <a:endParaRPr lang="en-GB" dirty="0"/>
          </a:p>
          <a:p>
            <a:r>
              <a:rPr lang="en-GB" dirty="0"/>
              <a:t>Cut the rope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1: 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Twitch mechanic</a:t>
            </a:r>
          </a:p>
          <a:p>
            <a:endParaRPr lang="en-GB" dirty="0"/>
          </a:p>
          <a:p>
            <a:r>
              <a:rPr lang="en-GB" dirty="0"/>
              <a:t>Players must move their piece across a pathway with varying resistances</a:t>
            </a:r>
          </a:p>
          <a:p>
            <a:endParaRPr lang="en-GB" dirty="0"/>
          </a:p>
          <a:p>
            <a:r>
              <a:rPr lang="en-GB" dirty="0"/>
              <a:t>The resistance is overcome by rapid tapping on the screen</a:t>
            </a:r>
          </a:p>
          <a:p>
            <a:endParaRPr lang="en-GB" dirty="0"/>
          </a:p>
          <a:p>
            <a:r>
              <a:rPr lang="en-GB" dirty="0"/>
              <a:t>First player to reach the end is the winner</a:t>
            </a:r>
          </a:p>
        </p:txBody>
      </p:sp>
    </p:spTree>
    <p:extLst>
      <p:ext uri="{BB962C8B-B14F-4D97-AF65-F5344CB8AC3E}">
        <p14:creationId xmlns:p14="http://schemas.microsoft.com/office/powerpoint/2010/main" val="305355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Young males 16-21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style/ aesthetics of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material textures that clearly show what type of material the player has to move over</a:t>
            </a:r>
          </a:p>
          <a:p>
            <a:r>
              <a:rPr lang="en-GB" dirty="0"/>
              <a:t>Minimal UI to stop the player from becoming distracted (e.g. numbers, bars/ gauges.)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01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2: Gravity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gravity based game is a tower building game</a:t>
            </a:r>
          </a:p>
          <a:p>
            <a:endParaRPr lang="en-GB" dirty="0"/>
          </a:p>
          <a:p>
            <a:r>
              <a:rPr lang="en-GB" dirty="0"/>
              <a:t>Players must try and balance shapes they are given</a:t>
            </a:r>
          </a:p>
          <a:p>
            <a:endParaRPr lang="en-GB" dirty="0"/>
          </a:p>
          <a:p>
            <a:r>
              <a:rPr lang="en-GB" dirty="0"/>
              <a:t>If one player chooses a shape the other player must also use that shape</a:t>
            </a:r>
          </a:p>
        </p:txBody>
      </p:sp>
    </p:spTree>
    <p:extLst>
      <p:ext uri="{BB962C8B-B14F-4D97-AF65-F5344CB8AC3E}">
        <p14:creationId xmlns:p14="http://schemas.microsoft.com/office/powerpoint/2010/main" val="210485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style/ aesthetics of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216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Research and Prototyping Level 4/5 Group 14</vt:lpstr>
      <vt:lpstr>Research</vt:lpstr>
      <vt:lpstr>Games researched</vt:lpstr>
      <vt:lpstr>Prototype 1: Friction</vt:lpstr>
      <vt:lpstr>Identifying target audience </vt:lpstr>
      <vt:lpstr>Art style/ aesthetics of game</vt:lpstr>
      <vt:lpstr>Prototype 2: Gravity</vt:lpstr>
      <vt:lpstr>Target audience</vt:lpstr>
      <vt:lpstr>Art style/ aesthetics of the game</vt:lpstr>
      <vt:lpstr>Prototyping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4/5 Group 14</dc:title>
  <dc:creator>Alex Polley</dc:creator>
  <cp:lastModifiedBy>Alex Polley</cp:lastModifiedBy>
  <cp:revision>11</cp:revision>
  <dcterms:created xsi:type="dcterms:W3CDTF">2017-01-27T11:46:52Z</dcterms:created>
  <dcterms:modified xsi:type="dcterms:W3CDTF">2017-01-31T18:47:17Z</dcterms:modified>
</cp:coreProperties>
</file>