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1" y="-5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Polley, Henry Crofts and Michael Curtis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Lvl 4/5 Group 14</a:t>
            </a:r>
            <a:br>
              <a:rPr lang="en-GB" dirty="0" smtClean="0"/>
            </a:br>
            <a:r>
              <a:rPr lang="en-GB" dirty="0" smtClean="0"/>
              <a:t>IMDCGD111-16YRD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Talk about play test 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9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Forward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JIRA hours here</a:t>
            </a:r>
          </a:p>
          <a:p>
            <a:r>
              <a:rPr lang="en-GB" dirty="0" smtClean="0"/>
              <a:t>Talk about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782762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Questions?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78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Male Teenagers 13- 18</a:t>
            </a:r>
          </a:p>
          <a:p>
            <a:endParaRPr lang="en-GB" dirty="0" smtClean="0"/>
          </a:p>
          <a:p>
            <a:r>
              <a:rPr lang="en-GB" dirty="0" smtClean="0"/>
              <a:t>Already have an interest in competition which often increases with age</a:t>
            </a:r>
          </a:p>
          <a:p>
            <a:endParaRPr lang="en-GB" dirty="0" smtClean="0"/>
          </a:p>
          <a:p>
            <a:r>
              <a:rPr lang="en-GB" dirty="0" smtClean="0"/>
              <a:t>Teens both male and female are interested in new experiences that can happen through gameplay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(Schell 101,103)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6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pic>
        <p:nvPicPr>
          <p:cNvPr id="2050" name="Picture 2" descr="\\ucs.ac.uk\dfs\homestu\s176514\Downloads\DINO_PC_MAGMADON_GTX_750_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83950" cy="47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GB" dirty="0" smtClean="0"/>
              <a:t>Concepts from Last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467600" cy="2667000"/>
          </a:xfrm>
        </p:spPr>
        <p:txBody>
          <a:bodyPr>
            <a:normAutofit fontScale="55000" lnSpcReduction="20000"/>
          </a:bodyPr>
          <a:lstStyle/>
          <a:p>
            <a:r>
              <a:rPr lang="en-GB" b="1" dirty="0" smtClean="0"/>
              <a:t>Friction Game</a:t>
            </a:r>
          </a:p>
          <a:p>
            <a:r>
              <a:rPr lang="en-GB" dirty="0" smtClean="0"/>
              <a:t>Twitch mechanic</a:t>
            </a:r>
          </a:p>
          <a:p>
            <a:endParaRPr lang="en-GB" b="1" dirty="0" smtClean="0"/>
          </a:p>
          <a:p>
            <a:r>
              <a:rPr lang="en-GB" dirty="0" smtClean="0"/>
              <a:t>Players must move their piece across a pathway with varying resistances</a:t>
            </a:r>
          </a:p>
          <a:p>
            <a:endParaRPr lang="en-GB" dirty="0" smtClean="0"/>
          </a:p>
          <a:p>
            <a:r>
              <a:rPr lang="en-GB" dirty="0" smtClean="0"/>
              <a:t>The resistance is overcome by rapid tapping on the screen</a:t>
            </a:r>
          </a:p>
          <a:p>
            <a:endParaRPr lang="en-GB" dirty="0" smtClean="0"/>
          </a:p>
          <a:p>
            <a:r>
              <a:rPr lang="en-GB" dirty="0" smtClean="0"/>
              <a:t>First player to reach the end is the winner</a:t>
            </a:r>
          </a:p>
          <a:p>
            <a:endParaRPr lang="en-GB" dirty="0"/>
          </a:p>
        </p:txBody>
      </p:sp>
      <p:pic>
        <p:nvPicPr>
          <p:cNvPr id="5" name="Picture 1" descr="E:\UNI YR2\Group project\S2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962400"/>
            <a:ext cx="5638800" cy="2757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61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 from Last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467600" cy="266700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Gravity Game</a:t>
            </a:r>
          </a:p>
          <a:p>
            <a:r>
              <a:rPr lang="en-GB" dirty="0" smtClean="0"/>
              <a:t>Our gravity based game is a tower building game</a:t>
            </a:r>
          </a:p>
          <a:p>
            <a:endParaRPr lang="en-GB" dirty="0" smtClean="0"/>
          </a:p>
          <a:p>
            <a:r>
              <a:rPr lang="en-GB" dirty="0" smtClean="0"/>
              <a:t>Players must try and balance shapes they are given</a:t>
            </a:r>
          </a:p>
          <a:p>
            <a:endParaRPr lang="en-GB" dirty="0" smtClean="0"/>
          </a:p>
          <a:p>
            <a:r>
              <a:rPr lang="en-GB" dirty="0" smtClean="0"/>
              <a:t>If one player chooses a shape the other player must also use that shape</a:t>
            </a:r>
          </a:p>
          <a:p>
            <a:endParaRPr lang="en-GB" b="1" dirty="0"/>
          </a:p>
        </p:txBody>
      </p:sp>
      <p:pic>
        <p:nvPicPr>
          <p:cNvPr id="6" name="Picture 1" descr="G:\Second Year Assignments\Group Project\Gravity Tower Conce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191000"/>
            <a:ext cx="4648200" cy="2323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25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Concept</a:t>
            </a:r>
            <a:endParaRPr lang="en-GB" dirty="0"/>
          </a:p>
        </p:txBody>
      </p:sp>
      <p:pic>
        <p:nvPicPr>
          <p:cNvPr id="2050" name="Picture 2" descr="C:\Users\Games\Pictures\New UI 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858001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60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Style</a:t>
            </a:r>
            <a:endParaRPr lang="en-GB" dirty="0"/>
          </a:p>
        </p:txBody>
      </p:sp>
      <p:pic>
        <p:nvPicPr>
          <p:cNvPr id="1026" name="Picture 2" descr="C:\Users\Games\Pictures\mood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40" y="1524000"/>
            <a:ext cx="5012266" cy="2819400"/>
          </a:xfrm>
          <a:prstGeom prst="rect">
            <a:avLst/>
          </a:prstGeom>
          <a:noFill/>
        </p:spPr>
      </p:pic>
      <p:pic>
        <p:nvPicPr>
          <p:cNvPr id="1027" name="Picture 3" descr="C:\Users\Games\Pictures\cheesewheel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105400"/>
            <a:ext cx="1524000" cy="1524000"/>
          </a:xfrm>
          <a:prstGeom prst="rect">
            <a:avLst/>
          </a:prstGeom>
          <a:noFill/>
        </p:spPr>
      </p:pic>
      <p:pic>
        <p:nvPicPr>
          <p:cNvPr id="1028" name="Picture 4" descr="C:\Users\Games\Pictures\cheesewheel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5029200"/>
            <a:ext cx="1600200" cy="1600200"/>
          </a:xfrm>
          <a:prstGeom prst="rect">
            <a:avLst/>
          </a:prstGeom>
          <a:noFill/>
        </p:spPr>
      </p:pic>
      <p:pic>
        <p:nvPicPr>
          <p:cNvPr id="1029" name="Picture 5" descr="C:\Users\Games\Pictures\Awa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7406" y="2743200"/>
            <a:ext cx="3936594" cy="3936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43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show some background art and some sound clips</a:t>
            </a:r>
          </a:p>
          <a:p>
            <a:r>
              <a:rPr lang="en-GB" dirty="0" smtClean="0"/>
              <a:t>Talk about the theme – BRITISH SUMMER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1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5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166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Lvl 4/5 Group 14 IMDCGD111-16YRD</vt:lpstr>
      <vt:lpstr>Demographic</vt:lpstr>
      <vt:lpstr>Platform</vt:lpstr>
      <vt:lpstr>Concepts from Last Presentation</vt:lpstr>
      <vt:lpstr>Concepts from Last Presentation</vt:lpstr>
      <vt:lpstr>New Concept</vt:lpstr>
      <vt:lpstr>Art Style</vt:lpstr>
      <vt:lpstr>Background</vt:lpstr>
      <vt:lpstr>Gameplay</vt:lpstr>
      <vt:lpstr>Playtesting</vt:lpstr>
      <vt:lpstr>Going Forward</vt:lpstr>
      <vt:lpstr>Management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14 IMDCGD111-16YRD</dc:title>
  <dc:creator>Michael Curtis</dc:creator>
  <cp:lastModifiedBy>Michael Curtis</cp:lastModifiedBy>
  <cp:revision>6</cp:revision>
  <dcterms:created xsi:type="dcterms:W3CDTF">2006-08-16T00:00:00Z</dcterms:created>
  <dcterms:modified xsi:type="dcterms:W3CDTF">2017-03-27T11:21:53Z</dcterms:modified>
</cp:coreProperties>
</file>