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061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26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37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552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2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10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638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70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42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51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7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43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80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4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54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79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C9BFEBE-6521-4856-A942-B16B8D19521E}" type="datetimeFigureOut">
              <a:rPr lang="en-GB" smtClean="0"/>
              <a:t>01/03/2017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DFDF0D-84C8-4F7F-9589-1C1FDE53CE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78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2556942"/>
            <a:ext cx="7080026" cy="1828801"/>
          </a:xfrm>
        </p:spPr>
        <p:txBody>
          <a:bodyPr>
            <a:noAutofit/>
          </a:bodyPr>
          <a:lstStyle/>
          <a:p>
            <a:r>
              <a:rPr lang="en-GB" sz="2800" dirty="0"/>
              <a:t>IMDCGD111 Group Project</a:t>
            </a:r>
            <a:br>
              <a:rPr lang="en-GB" sz="2800" dirty="0"/>
            </a:br>
            <a:r>
              <a:rPr lang="en-GB" sz="2800" dirty="0"/>
              <a:t>IMDCGD214 Managing Games production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r>
              <a:rPr lang="en-GB" sz="4000" dirty="0"/>
              <a:t>Level 4/5 Group 16</a:t>
            </a:r>
            <a:br>
              <a:rPr lang="en-GB" sz="4000" dirty="0"/>
            </a:br>
            <a:endParaRPr lang="en-GB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4419608"/>
            <a:ext cx="7080026" cy="1049867"/>
          </a:xfrm>
        </p:spPr>
        <p:txBody>
          <a:bodyPr/>
          <a:lstStyle/>
          <a:p>
            <a:r>
              <a:rPr lang="en-GB" dirty="0"/>
              <a:t>Joseph Barber, Charlie Kinglake,</a:t>
            </a:r>
          </a:p>
          <a:p>
            <a:r>
              <a:rPr lang="en-GB" dirty="0" err="1"/>
              <a:t>Ionut</a:t>
            </a:r>
            <a:r>
              <a:rPr lang="en-GB" dirty="0"/>
              <a:t> </a:t>
            </a:r>
            <a:r>
              <a:rPr lang="en-GB" dirty="0" err="1"/>
              <a:t>Ciobanu</a:t>
            </a:r>
            <a:r>
              <a:rPr lang="en-GB" dirty="0"/>
              <a:t>, Caitlin White</a:t>
            </a:r>
          </a:p>
        </p:txBody>
      </p:sp>
    </p:spTree>
    <p:extLst>
      <p:ext uri="{BB962C8B-B14F-4D97-AF65-F5344CB8AC3E}">
        <p14:creationId xmlns:p14="http://schemas.microsoft.com/office/powerpoint/2010/main" val="276978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0129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Only a small minority immediately understood the goals</a:t>
            </a:r>
          </a:p>
          <a:p>
            <a:endParaRPr lang="en-GB" dirty="0"/>
          </a:p>
          <a:p>
            <a:r>
              <a:rPr lang="en-GB" dirty="0"/>
              <a:t>Player likes:</a:t>
            </a:r>
          </a:p>
          <a:p>
            <a:pPr lvl="1"/>
            <a:r>
              <a:rPr lang="en-GB" dirty="0"/>
              <a:t>Rebounding physics</a:t>
            </a:r>
          </a:p>
          <a:p>
            <a:pPr lvl="1"/>
            <a:r>
              <a:rPr lang="en-GB" dirty="0"/>
              <a:t>Dynamic obstacles</a:t>
            </a:r>
          </a:p>
          <a:p>
            <a:pPr lvl="1"/>
            <a:r>
              <a:rPr lang="en-GB" dirty="0"/>
              <a:t>Unpredictability</a:t>
            </a:r>
          </a:p>
          <a:p>
            <a:pPr lvl="1"/>
            <a:r>
              <a:rPr lang="en-GB" dirty="0"/>
              <a:t>LPM</a:t>
            </a:r>
          </a:p>
          <a:p>
            <a:endParaRPr lang="en-GB" dirty="0"/>
          </a:p>
          <a:p>
            <a:r>
              <a:rPr lang="en-GB" dirty="0"/>
              <a:t>Player dislikes:</a:t>
            </a:r>
          </a:p>
          <a:p>
            <a:pPr lvl="1"/>
            <a:r>
              <a:rPr lang="en-GB" dirty="0"/>
              <a:t>Lack of obstacles in levels</a:t>
            </a:r>
          </a:p>
          <a:p>
            <a:pPr lvl="1"/>
            <a:r>
              <a:rPr lang="en-GB" dirty="0"/>
              <a:t>Players unsure of different balls behaviour</a:t>
            </a:r>
          </a:p>
          <a:p>
            <a:pPr lvl="1"/>
            <a:r>
              <a:rPr lang="en-GB" dirty="0"/>
              <a:t>Players want multiple balls in play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346" y="372534"/>
            <a:ext cx="7765322" cy="970450"/>
          </a:xfrm>
        </p:spPr>
        <p:txBody>
          <a:bodyPr/>
          <a:lstStyle/>
          <a:p>
            <a:pPr algn="l"/>
            <a:r>
              <a:rPr lang="en-GB" u="sng" dirty="0"/>
              <a:t>Playtesting feedback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103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74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346" y="372534"/>
            <a:ext cx="7765322" cy="970450"/>
          </a:xfrm>
        </p:spPr>
        <p:txBody>
          <a:bodyPr/>
          <a:lstStyle/>
          <a:p>
            <a:pPr algn="l"/>
            <a:r>
              <a:rPr lang="en-GB" u="sng" dirty="0"/>
              <a:t>Management</a:t>
            </a:r>
          </a:p>
        </p:txBody>
      </p:sp>
      <p:pic>
        <p:nvPicPr>
          <p:cNvPr id="8198" name="Picture 6" descr="https://lh5.googleusercontent.com/58CIEdUAcH1GUbWw8LDJebUCuGEnL3MWW3Q8IGJoXGAPmggeIZFA9ckTOa3svTIxMgJlDMIpGpQduns1Uo-1C_1vQbHADdRngBAjDfdMmRO5lm9DN9kiilsqB8yQqzUG26ZIYOmx8aM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545" y="1812357"/>
            <a:ext cx="3986609" cy="20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s://lh5.googleusercontent.com/EHRMKmDO_5TTXxRZsDva24bfqX-U551QHzlXZq4Icvg9Mbv8EeY_8CI6yZ9ekbmWerbUAuL55v-H8jZ0gSNEKz90BFoKxZg8BIsGjP-0N96icesCjdOceH7mzBQxlJ-OFADR1JNAWc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82066" y="1812357"/>
            <a:ext cx="4081869" cy="20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s://lh5.googleusercontent.com/eV5gDJz4lrCP43wAaIfGiIyx4NIz84tX7EaCrze70Dtn79btDv60hqVV3hbYcK55kfx5TaFSbGOf2-z1ne2GKlj4eer3ZyPNKN-8sE6pgkDvl6MUXnx8cPMo_GUuh3So_nZIUs4lnlo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0545" y="4487938"/>
            <a:ext cx="4043658" cy="208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0545" y="1439333"/>
            <a:ext cx="1541388" cy="37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Sprint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2066" y="1439333"/>
            <a:ext cx="1541388" cy="37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Sprint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573" y="4086543"/>
            <a:ext cx="1541388" cy="37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Sprint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5133" y="4114914"/>
            <a:ext cx="1541388" cy="37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Hours logged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5133" y="4608445"/>
            <a:ext cx="3276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Joseph Barber:		19h 25m</a:t>
            </a:r>
          </a:p>
          <a:p>
            <a:endParaRPr lang="en-GB" sz="1600" dirty="0"/>
          </a:p>
          <a:p>
            <a:r>
              <a:rPr lang="en-GB" sz="1600" dirty="0" err="1"/>
              <a:t>Ionut</a:t>
            </a:r>
            <a:r>
              <a:rPr lang="en-GB" sz="1600" dirty="0"/>
              <a:t> </a:t>
            </a:r>
            <a:r>
              <a:rPr lang="en-GB" sz="1600" dirty="0" err="1"/>
              <a:t>Ciobanu</a:t>
            </a:r>
            <a:r>
              <a:rPr lang="en-GB" sz="1600" dirty="0"/>
              <a:t>:		11h</a:t>
            </a:r>
          </a:p>
          <a:p>
            <a:endParaRPr lang="en-GB" sz="1600" dirty="0"/>
          </a:p>
          <a:p>
            <a:r>
              <a:rPr lang="en-GB" sz="1600" dirty="0"/>
              <a:t>Charlie </a:t>
            </a:r>
            <a:r>
              <a:rPr lang="en-GB" sz="1600" dirty="0" err="1"/>
              <a:t>Kingslake</a:t>
            </a:r>
            <a:r>
              <a:rPr lang="en-GB" sz="1600" dirty="0"/>
              <a:t>:	22h</a:t>
            </a:r>
          </a:p>
          <a:p>
            <a:endParaRPr lang="en-GB" sz="1600" dirty="0"/>
          </a:p>
          <a:p>
            <a:r>
              <a:rPr lang="en-GB" sz="1600" dirty="0"/>
              <a:t>Caitlin White:		22h 10m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35418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346" y="372534"/>
            <a:ext cx="7765322" cy="970450"/>
          </a:xfrm>
        </p:spPr>
        <p:txBody>
          <a:bodyPr/>
          <a:lstStyle/>
          <a:p>
            <a:pPr algn="l"/>
            <a:r>
              <a:rPr lang="en-GB" u="sng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1474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72534"/>
            <a:ext cx="7765322" cy="970450"/>
          </a:xfrm>
        </p:spPr>
        <p:txBody>
          <a:bodyPr/>
          <a:lstStyle/>
          <a:p>
            <a:pPr algn="l"/>
            <a:r>
              <a:rPr lang="en-GB" u="sng" dirty="0"/>
              <a:t>Target demographic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Bartle’s taxonomy of Player Types</a:t>
            </a:r>
          </a:p>
          <a:p>
            <a:pPr lvl="1"/>
            <a:r>
              <a:rPr lang="en-GB" dirty="0"/>
              <a:t>Killers an Achievers</a:t>
            </a:r>
          </a:p>
          <a:p>
            <a:pPr marL="36900" indent="0">
              <a:buNone/>
            </a:pPr>
            <a:endParaRPr lang="en-GB" dirty="0"/>
          </a:p>
          <a:p>
            <a:r>
              <a:rPr lang="en-GB" dirty="0"/>
              <a:t>Age</a:t>
            </a:r>
          </a:p>
          <a:p>
            <a:pPr lvl="1"/>
            <a:r>
              <a:rPr lang="en-GB" dirty="0"/>
              <a:t>15 - 25</a:t>
            </a:r>
          </a:p>
          <a:p>
            <a:endParaRPr lang="en-GB" dirty="0"/>
          </a:p>
          <a:p>
            <a:r>
              <a:rPr lang="en-GB" dirty="0"/>
              <a:t>Gender</a:t>
            </a:r>
          </a:p>
          <a:p>
            <a:pPr lvl="1"/>
            <a:r>
              <a:rPr lang="en-GB" dirty="0"/>
              <a:t>Males and females</a:t>
            </a:r>
          </a:p>
        </p:txBody>
      </p:sp>
      <p:pic>
        <p:nvPicPr>
          <p:cNvPr id="1026" name="Picture 2" descr="https://lh6.googleusercontent.com/py4XBm4jOFd0WoccniBjOsVpx_Wik9qWymJjpLQNUERYNvNtUUp8q62RT4-eQUxHajaS3ZqEEuaiyQJF1Smld3W3Tk_YIX60l3D3iRanVICbe72qNWeOyle76U_Ko6QnTeyO0KSzx2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0553" y="2658533"/>
            <a:ext cx="5237221" cy="181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IO</a:t>
            </a:r>
          </a:p>
        </p:txBody>
      </p:sp>
    </p:spTree>
    <p:extLst>
      <p:ext uri="{BB962C8B-B14F-4D97-AF65-F5344CB8AC3E}">
        <p14:creationId xmlns:p14="http://schemas.microsoft.com/office/powerpoint/2010/main" val="279195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Platform</a:t>
            </a:r>
          </a:p>
          <a:p>
            <a:pPr lvl="1"/>
            <a:r>
              <a:rPr lang="en-GB" dirty="0"/>
              <a:t>Tablet</a:t>
            </a:r>
          </a:p>
          <a:p>
            <a:endParaRPr lang="en-GB" dirty="0"/>
          </a:p>
          <a:p>
            <a:r>
              <a:rPr lang="en-GB" dirty="0"/>
              <a:t>Players</a:t>
            </a:r>
          </a:p>
          <a:p>
            <a:pPr lvl="1"/>
            <a:r>
              <a:rPr lang="en-GB" dirty="0"/>
              <a:t>Two</a:t>
            </a:r>
          </a:p>
          <a:p>
            <a:endParaRPr lang="en-GB" dirty="0"/>
          </a:p>
          <a:p>
            <a:r>
              <a:rPr lang="en-GB" dirty="0"/>
              <a:t>Style</a:t>
            </a:r>
          </a:p>
          <a:p>
            <a:pPr lvl="1"/>
            <a:r>
              <a:rPr lang="en-GB" dirty="0"/>
              <a:t>Simultaneous – Real time</a:t>
            </a:r>
          </a:p>
          <a:p>
            <a:endParaRPr lang="en-GB" dirty="0"/>
          </a:p>
          <a:p>
            <a:r>
              <a:rPr lang="en-GB" dirty="0"/>
              <a:t>Duration</a:t>
            </a:r>
          </a:p>
          <a:p>
            <a:pPr lvl="1"/>
            <a:r>
              <a:rPr lang="en-GB" dirty="0"/>
              <a:t>Under 5 minute games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346" y="372534"/>
            <a:ext cx="776532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GB" u="sng" dirty="0"/>
              <a:t>Platform, Players, Style &amp; Duration of gameplay</a:t>
            </a:r>
          </a:p>
        </p:txBody>
      </p:sp>
      <p:pic>
        <p:nvPicPr>
          <p:cNvPr id="2050" name="Picture 2" descr="https://lh3.googleusercontent.com/vucQ4YphVKMrMjR16ClYwB8v6oCSLYS8Y6zm6sj9hmuX3bInBpJiB7S0DTFIek1iBKLp77j9SR4MKoZ0pB1E8tFKl4Alre0R1xYK7wUwrVYUE78Gzdb7xZlC-b-INsWJ7amjFCWo89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02749" y="1732450"/>
            <a:ext cx="3961776" cy="2225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CW</a:t>
            </a:r>
          </a:p>
        </p:txBody>
      </p:sp>
    </p:spTree>
    <p:extLst>
      <p:ext uri="{BB962C8B-B14F-4D97-AF65-F5344CB8AC3E}">
        <p14:creationId xmlns:p14="http://schemas.microsoft.com/office/powerpoint/2010/main" val="241770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346" y="372534"/>
            <a:ext cx="7765322" cy="970450"/>
          </a:xfrm>
        </p:spPr>
        <p:txBody>
          <a:bodyPr/>
          <a:lstStyle/>
          <a:p>
            <a:pPr algn="l"/>
            <a:r>
              <a:rPr lang="en-GB" u="sng" dirty="0"/>
              <a:t>Research material</a:t>
            </a:r>
          </a:p>
        </p:txBody>
      </p:sp>
      <p:pic>
        <p:nvPicPr>
          <p:cNvPr id="3074" name="Picture 2" descr="https://lh4.googleusercontent.com/YhLq3Rm1AvLltTzNiITqjZk8tBLD67gmv5hKLX9-zbn41Kxj0yBxFdZYGeiMuNpldc_iBU0lpfJom216CSj6fhgqNnPMOop7Z-quQhCrFVYjtOurPjxKnUovc04WezR52SIVvfG1vFo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346" y="2098291"/>
            <a:ext cx="3345397" cy="187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Fc9lVRjKgemaM_Qf1qfCGjv4t7ZGbKk5SWuzTYe2Ur5hUgUP22wiSnSw6H2lKMrwxStNbkn8ehaWi0-aueFQ-J_DWOcqLvHDNZ7EkoZzm82J7zQXKTm3WwPZo0gwleAP0hRe2Vk29N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6559" y="2101926"/>
            <a:ext cx="3334109" cy="187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6.googleusercontent.com/KvOH4PaDwr6QBRBPJnAnkmo--SfjxuDLNU-JRSqQ1bfgCjGRktEXnVKZ4LrzlYomGfKZzwZU9fHaHNo3KF6-Xoqth6c5PCkHdj_ntI2LZXHpjy5kPOnuIE7AXGVBoifNPvKLmm0jCX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17586" y="4732670"/>
            <a:ext cx="2500841" cy="187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346" y="1735667"/>
            <a:ext cx="160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Olo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116559" y="1728959"/>
            <a:ext cx="160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Angry birds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26182" y="4339986"/>
            <a:ext cx="1609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Peggle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88668"/>
            <a:ext cx="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CK</a:t>
            </a:r>
          </a:p>
        </p:txBody>
      </p:sp>
    </p:spTree>
    <p:extLst>
      <p:ext uri="{BB962C8B-B14F-4D97-AF65-F5344CB8AC3E}">
        <p14:creationId xmlns:p14="http://schemas.microsoft.com/office/powerpoint/2010/main" val="26816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346" y="372534"/>
            <a:ext cx="7765322" cy="970450"/>
          </a:xfrm>
        </p:spPr>
        <p:txBody>
          <a:bodyPr/>
          <a:lstStyle/>
          <a:p>
            <a:pPr algn="l"/>
            <a:r>
              <a:rPr lang="en-GB" u="sng" dirty="0"/>
              <a:t>Prototypes</a:t>
            </a:r>
          </a:p>
        </p:txBody>
      </p:sp>
      <p:pic>
        <p:nvPicPr>
          <p:cNvPr id="7173" name="Picture 5" descr="https://lh5.googleusercontent.com/45-Ar6xhO96oowap-dI4GEOcoQNdwLX-jLQB-2mqdTRyhn6ci6eukebYhLfQJqnw7SL3ev_8BE3ASc5B3e1_qoPU1K4ofqTtivjA94-7m5DsbdkQ15-nNNDNt2rlt7mPIOIV9I-Zftc"/>
          <p:cNvPicPr>
            <a:picLocks noChangeAspect="1" noChangeArrowheads="1" noCrop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4950593" y="1776486"/>
            <a:ext cx="3803939" cy="2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s://lh3.googleusercontent.com/A70kBKHvlLJ78BUmekiN1ZgvpcknWvEfNZeP61bNR6prmzh0FmML4GtAhq49vOKQvYfQEZPoEbBMifd13jrIu9RQ34DjzllN5yPN2g7GAl-jn7xc_bBopCfXJjvnfLc6vURQ8AuVhQk"/>
          <p:cNvPicPr>
            <a:picLocks noChangeAspect="1" noChangeArrowheads="1" noCrop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4955165" y="4380210"/>
            <a:ext cx="3799367" cy="212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 descr="https://lh3.googleusercontent.com/9b-C8AQiafoiT32AxQpiUXfByzWVLprKSHOmudm5B109mGQXlnhGZvCsoxTy28LUgVsQT-RwC685VkSwW2dUmEMmuMWvYRvR0ZDqOS7dKpmzE2S9HyK4e3Qm19MigD123d0SEZgD_Pg"/>
          <p:cNvPicPr>
            <a:picLocks noChangeAspect="1" noChangeArrowheads="1" noCrop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8" y="4335990"/>
            <a:ext cx="3803939" cy="217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5.googleusercontent.com/NZCg7c5qRnIsFgShBzUacYUw9N_hKgwOUgAwluEGmO5FfXryB2Y5JNG4Sda3lMbYbUNwDhAy_JeTfaUaGtkl4ryVQNWczX-kniM7jilPbcduPH2UGHd6zeTrt8BC1YiER3I9sqvvGpE"/>
          <p:cNvPicPr>
            <a:picLocks noChangeAspect="1" noChangeArrowheads="1" noCrop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068" y="1776487"/>
            <a:ext cx="3803939" cy="212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6488668"/>
            <a:ext cx="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JB</a:t>
            </a:r>
          </a:p>
        </p:txBody>
      </p:sp>
    </p:spTree>
    <p:extLst>
      <p:ext uri="{BB962C8B-B14F-4D97-AF65-F5344CB8AC3E}">
        <p14:creationId xmlns:p14="http://schemas.microsoft.com/office/powerpoint/2010/main" val="4131468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“Fling your balls.”</a:t>
            </a:r>
          </a:p>
          <a:p>
            <a:r>
              <a:rPr lang="en-GB" dirty="0"/>
              <a:t>“Bounce them into the opponent.”</a:t>
            </a:r>
          </a:p>
          <a:p>
            <a:r>
              <a:rPr lang="en-GB" dirty="0"/>
              <a:t>“Knock the opponent out to win.”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Hard fun,</a:t>
            </a:r>
          </a:p>
          <a:p>
            <a:pPr lvl="1"/>
            <a:r>
              <a:rPr lang="en-GB" dirty="0"/>
              <a:t>High tension,</a:t>
            </a:r>
          </a:p>
          <a:p>
            <a:pPr lvl="1"/>
            <a:r>
              <a:rPr lang="en-GB" dirty="0"/>
              <a:t>Excitement,</a:t>
            </a:r>
          </a:p>
          <a:p>
            <a:pPr lvl="1"/>
            <a:r>
              <a:rPr lang="en-GB" dirty="0"/>
              <a:t>Triumph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346" y="372534"/>
            <a:ext cx="776532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GB" u="sng" dirty="0"/>
              <a:t>Mechanics, Win/Lose conditions &amp; Player experience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2744" y="3445933"/>
            <a:ext cx="4797924" cy="2668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CK</a:t>
            </a:r>
          </a:p>
        </p:txBody>
      </p:sp>
    </p:spTree>
    <p:extLst>
      <p:ext uri="{BB962C8B-B14F-4D97-AF65-F5344CB8AC3E}">
        <p14:creationId xmlns:p14="http://schemas.microsoft.com/office/powerpoint/2010/main" val="179405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ball types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Dynamic/Changing terrain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346" y="372534"/>
            <a:ext cx="7765322" cy="970450"/>
          </a:xfrm>
        </p:spPr>
        <p:txBody>
          <a:bodyPr/>
          <a:lstStyle/>
          <a:p>
            <a:pPr algn="l"/>
            <a:r>
              <a:rPr lang="en-GB" u="sng" dirty="0"/>
              <a:t>Gameplay</a:t>
            </a:r>
          </a:p>
        </p:txBody>
      </p:sp>
      <p:pic>
        <p:nvPicPr>
          <p:cNvPr id="5123" name="Picture 3" descr="https://lh5.googleusercontent.com/AgKuNMkuHe4jNjDUJBuB1PlWEdEM4sIOMruQCq4mnNVDm1YpYaDQs07BXHE4vTbz608pDNkwx0Z_ycJksJ2HGFEM_xxmppJ3KDiuxtI6wCIwWgqoxXtVww_kp2zYnpORFtR6bu4iql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1051381" y="2422687"/>
            <a:ext cx="1378257" cy="7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RREOnCuQLY-20Fzp9T7rbzsjEtTWKjgPu4ld2rQFelXP2fYoM1tL4hIpRwEE_kREJWm3SLSwyOym5s9f-EbYF6CsGUhgWpPqpRIa_y-xoA-gLqW3xIEPUkxT_kiAQ3C1AqpCHH_zTj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4701399" y="2432043"/>
            <a:ext cx="1378257" cy="7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https://lh3.googleusercontent.com/f_IceWtBERREUXUCwyzsN74iDlpx8_wGlom4nnXEj6hrbW3OHK-xlUy7I7-b61pxJj0_IwYlYkJxu0I6Gu4FMqOy__tYrcI510S-ZRRpiCV1m-8wo1R1rX_QKvcauHWNfm6k-Esd5U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6526408" y="2422687"/>
            <a:ext cx="1378257" cy="7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lh5.googleusercontent.com/_K3cBbSE1KWfD03fufZJCTOtw16NsRLkYDR2E0QVqSIaWhhisiDutApvBK8pyUfeJtq6wndiVoaxnnfBeS-_9BlMGRM-PCrvAhjYkiGY45tJwq3BApU7VOyx340pwgdPyiHe0oJt8hU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2876390" y="2432043"/>
            <a:ext cx="1378257" cy="7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4.googleusercontent.com/xA-Zp3lDrKmQtQMC7sYdRF4Wt_g6TET-ynhB7OKcTLB2O6HwBIWMRIc40xX9r1NoD1glLZwq3G7AeUW2LiXr5YB2DNIJny_GNPN2NjlLe3ZgFSR6yMVb1AzvROFl_K2BQX5b8vd0Wh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5523" y="4386663"/>
            <a:ext cx="1669610" cy="168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https://lh3.googleusercontent.com/TB_Zn_HJbvyR4HzRoYYYY4WczqZoli-EuNI72FoarzAynlFNC1If4s4E30o22-f1fr6qu3yrIHyJosf7zLejbamT8yasp9NmVXyxc2bwptws6uhhErAothRRfAP1fXlDWcAwfbuALKk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4304" y="4386663"/>
            <a:ext cx="1669610" cy="168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4.googleusercontent.com/v02AHD9sr14_j6PrM0kheVYlyaxLWRbOZzOgOL46nAIcCszWkG5s_Ph8xMMZk23vPd3UGkceJuOzH5XqewisILOcgbybtYaEY8DtXwd6iKGwdfiBYK7BeWncLeUToNEeLkRVVIwQXm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3085" y="4386664"/>
            <a:ext cx="1669610" cy="168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https://lh4.googleusercontent.com/WMa3yZHacVTb9nD_Yp28ryi8yhUmzu9sCFToVwjIql2FY1IYjVzKxED113g2uBtWCbzHKoR5CQ65BrJ6WKlnBcJBiW3STAL_gGpFUp_t7yWaxXSZWI2vX9XfS_0EzAc5MSNG52uDN4c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866" y="4386664"/>
            <a:ext cx="1669610" cy="1683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https://lh3.googleusercontent.com/HGtsYndlY77v7a-PN0ovkdwzo6F0Fz6bVIk0BC1gwTSxw-jG5xrIbKjC6GwM4-ydPgcRaB7DpEhxTXgH5HeWGwUVLCg-1zY2CmIlbQBvO98pJ4bESpF0osFZgMC_1tvYsHTamOjDrh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575" y="4386664"/>
            <a:ext cx="1669611" cy="168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-1" y="6488668"/>
            <a:ext cx="122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IO &amp; CW</a:t>
            </a:r>
          </a:p>
        </p:txBody>
      </p:sp>
    </p:spTree>
    <p:extLst>
      <p:ext uri="{BB962C8B-B14F-4D97-AF65-F5344CB8AC3E}">
        <p14:creationId xmlns:p14="http://schemas.microsoft.com/office/powerpoint/2010/main" val="102299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 environment which affects physics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Mechanics can be used </a:t>
            </a:r>
            <a:br>
              <a:rPr lang="en-GB" dirty="0"/>
            </a:br>
            <a:r>
              <a:rPr lang="en-GB" dirty="0"/>
              <a:t>offensively or defensively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Mixture of strategy, skill, randomness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346" y="372534"/>
            <a:ext cx="7765322" cy="970450"/>
          </a:xfrm>
        </p:spPr>
        <p:txBody>
          <a:bodyPr/>
          <a:lstStyle/>
          <a:p>
            <a:pPr algn="l"/>
            <a:r>
              <a:rPr lang="en-GB" u="sng" dirty="0"/>
              <a:t>Unique Selling point</a:t>
            </a:r>
          </a:p>
        </p:txBody>
      </p:sp>
      <p:pic>
        <p:nvPicPr>
          <p:cNvPr id="4098" name="Picture 2" descr="https://lh5.googleusercontent.com/0rY-xBN-FF59CQjZ1kyK7xmTtinBdDoeHk-SQ7kOkzYWdZrevvKstp4s7JxUb5SEgqe3uSrxZ8ZtDMye7Qa28W__HdbOiHaaXd-Ye1ivDt4U8YNW8GPEu__6wUFhaUC8DYaVJqOviF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5704" y="2631260"/>
            <a:ext cx="3384964" cy="226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JB</a:t>
            </a:r>
          </a:p>
        </p:txBody>
      </p:sp>
    </p:spTree>
    <p:extLst>
      <p:ext uri="{BB962C8B-B14F-4D97-AF65-F5344CB8AC3E}">
        <p14:creationId xmlns:p14="http://schemas.microsoft.com/office/powerpoint/2010/main" val="45695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346" y="372534"/>
            <a:ext cx="7765322" cy="970450"/>
          </a:xfrm>
        </p:spPr>
        <p:txBody>
          <a:bodyPr/>
          <a:lstStyle/>
          <a:p>
            <a:pPr algn="l"/>
            <a:r>
              <a:rPr lang="en-GB" u="sng" dirty="0"/>
              <a:t>Gameplay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4196484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131</TotalTime>
  <Words>184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Calisto MT</vt:lpstr>
      <vt:lpstr>Trebuchet MS</vt:lpstr>
      <vt:lpstr>Wingdings 2</vt:lpstr>
      <vt:lpstr>Slate</vt:lpstr>
      <vt:lpstr>IMDCGD111 Group Project IMDCGD214 Managing Games production   Level 4/5 Group 16 </vt:lpstr>
      <vt:lpstr>Target demographic</vt:lpstr>
      <vt:lpstr>Platform, Players, Style &amp; Duration of gameplay</vt:lpstr>
      <vt:lpstr>Research material</vt:lpstr>
      <vt:lpstr>Prototypes</vt:lpstr>
      <vt:lpstr>Mechanics, Win/Lose conditions &amp; Player experience</vt:lpstr>
      <vt:lpstr>Gameplay</vt:lpstr>
      <vt:lpstr>Unique Selling point</vt:lpstr>
      <vt:lpstr>Gameplay demonstration</vt:lpstr>
      <vt:lpstr>Playtesting feedback</vt:lpstr>
      <vt:lpstr>Management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IMDCGD111 Group Project IMDCGD214 managing Games production   Level4/5 Group 16 </dc:title>
  <dc:creator>Joseph Barber</dc:creator>
  <cp:lastModifiedBy>Joey</cp:lastModifiedBy>
  <cp:revision>13</cp:revision>
  <dcterms:created xsi:type="dcterms:W3CDTF">2017-03-01T00:02:10Z</dcterms:created>
  <dcterms:modified xsi:type="dcterms:W3CDTF">2017-03-01T10:44:04Z</dcterms:modified>
</cp:coreProperties>
</file>