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43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5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6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4268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1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6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5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83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14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AnleoJ-JZY&amp;feature=youtu.b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IMDCGD111 GROUP PROJECT</a:t>
            </a:r>
            <a:br>
              <a:rPr lang="en-GB" sz="2800" dirty="0"/>
            </a:br>
            <a:r>
              <a:rPr lang="en-GB" sz="2800" dirty="0"/>
              <a:t>IMDCGD214 MANAGING GAMES PRODUCTION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level 4/5 – group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Joseph Barber, </a:t>
            </a:r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Ciobanu</a:t>
            </a:r>
            <a:r>
              <a:rPr lang="en-GB" dirty="0"/>
              <a:t>,</a:t>
            </a:r>
          </a:p>
          <a:p>
            <a:r>
              <a:rPr lang="en-GB" dirty="0"/>
              <a:t>Charlie Kinglake, Caitlin White</a:t>
            </a:r>
          </a:p>
        </p:txBody>
      </p:sp>
    </p:spTree>
    <p:extLst>
      <p:ext uri="{BB962C8B-B14F-4D97-AF65-F5344CB8AC3E}">
        <p14:creationId xmlns:p14="http://schemas.microsoft.com/office/powerpoint/2010/main" val="428390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Unique selling point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Dynamic environment affects physics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Obstacles add an element of randomness to the game</a:t>
            </a:r>
          </a:p>
          <a:p>
            <a:endParaRPr lang="en-GB" dirty="0"/>
          </a:p>
          <a:p>
            <a:r>
              <a:rPr lang="en-GB" dirty="0"/>
              <a:t>Mixture of strategy, skill and luck</a:t>
            </a:r>
          </a:p>
          <a:p>
            <a:endParaRPr lang="en-GB" dirty="0"/>
          </a:p>
          <a:p>
            <a:r>
              <a:rPr lang="en-GB" dirty="0"/>
              <a:t>Balls can be used offensively or defensively</a:t>
            </a:r>
          </a:p>
        </p:txBody>
      </p:sp>
    </p:spTree>
    <p:extLst>
      <p:ext uri="{BB962C8B-B14F-4D97-AF65-F5344CB8AC3E}">
        <p14:creationId xmlns:p14="http://schemas.microsoft.com/office/powerpoint/2010/main" val="74450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Gameplay demonstration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https://www.youtube.com/watch?v=7AnleoJ-JZY&amp;feature=youtu.be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2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How does our game meet the brief?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8700" y="1977080"/>
            <a:ext cx="7200900" cy="4646141"/>
          </a:xfrm>
        </p:spPr>
        <p:txBody>
          <a:bodyPr/>
          <a:lstStyle/>
          <a:p>
            <a:r>
              <a:rPr lang="en-GB" dirty="0"/>
              <a:t>2D Environment</a:t>
            </a:r>
          </a:p>
          <a:p>
            <a:endParaRPr lang="en-GB" dirty="0"/>
          </a:p>
          <a:p>
            <a:r>
              <a:rPr lang="en-GB" dirty="0"/>
              <a:t>Physics: friction</a:t>
            </a:r>
          </a:p>
          <a:p>
            <a:endParaRPr lang="en-GB" dirty="0"/>
          </a:p>
          <a:p>
            <a:r>
              <a:rPr lang="en-GB" dirty="0"/>
              <a:t>Played simultaneously in real-time</a:t>
            </a:r>
          </a:p>
          <a:p>
            <a:endParaRPr lang="en-GB" dirty="0"/>
          </a:p>
          <a:p>
            <a:r>
              <a:rPr lang="en-GB" dirty="0"/>
              <a:t>Symmetric gameplay</a:t>
            </a:r>
          </a:p>
          <a:p>
            <a:endParaRPr lang="en-GB" dirty="0"/>
          </a:p>
          <a:p>
            <a:r>
              <a:rPr lang="en-GB" dirty="0"/>
              <a:t>Terrain and obstacles introduce random element</a:t>
            </a:r>
          </a:p>
        </p:txBody>
      </p:sp>
    </p:spTree>
    <p:extLst>
      <p:ext uri="{BB962C8B-B14F-4D97-AF65-F5344CB8AC3E}">
        <p14:creationId xmlns:p14="http://schemas.microsoft.com/office/powerpoint/2010/main" val="202418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79948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3227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95718"/>
            <a:ext cx="7200900" cy="510274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Age</a:t>
            </a:r>
          </a:p>
          <a:p>
            <a:pPr lvl="1"/>
            <a:r>
              <a:rPr lang="en-GB" dirty="0"/>
              <a:t>15 - 25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Gender</a:t>
            </a:r>
          </a:p>
          <a:p>
            <a:pPr lvl="1"/>
            <a:r>
              <a:rPr lang="en-GB" dirty="0"/>
              <a:t>Males and females</a:t>
            </a:r>
          </a:p>
        </p:txBody>
      </p:sp>
    </p:spTree>
    <p:extLst>
      <p:ext uri="{BB962C8B-B14F-4D97-AF65-F5344CB8AC3E}">
        <p14:creationId xmlns:p14="http://schemas.microsoft.com/office/powerpoint/2010/main" val="338617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Platform, players, style &amp; duration of 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95718"/>
            <a:ext cx="7200900" cy="5102746"/>
          </a:xfrm>
        </p:spPr>
        <p:txBody>
          <a:bodyPr/>
          <a:lstStyle/>
          <a:p>
            <a:r>
              <a:rPr lang="en-GB" dirty="0"/>
              <a:t>Platform</a:t>
            </a:r>
          </a:p>
          <a:p>
            <a:pPr lvl="1"/>
            <a:r>
              <a:rPr lang="en-GB" dirty="0"/>
              <a:t>Tablet</a:t>
            </a:r>
          </a:p>
          <a:p>
            <a:endParaRPr lang="en-GB" dirty="0"/>
          </a:p>
          <a:p>
            <a:r>
              <a:rPr lang="en-GB" dirty="0"/>
              <a:t>Players</a:t>
            </a:r>
          </a:p>
          <a:p>
            <a:pPr lvl="1"/>
            <a:r>
              <a:rPr lang="en-GB" dirty="0"/>
              <a:t>Two</a:t>
            </a:r>
          </a:p>
          <a:p>
            <a:endParaRPr lang="en-GB" dirty="0"/>
          </a:p>
          <a:p>
            <a:r>
              <a:rPr lang="en-GB" dirty="0"/>
              <a:t>Style</a:t>
            </a:r>
          </a:p>
          <a:p>
            <a:pPr lvl="1"/>
            <a:r>
              <a:rPr lang="en-GB" dirty="0"/>
              <a:t>Simultaneous – Real time</a:t>
            </a:r>
          </a:p>
          <a:p>
            <a:endParaRPr lang="en-GB" dirty="0"/>
          </a:p>
          <a:p>
            <a:r>
              <a:rPr lang="en-GB" dirty="0"/>
              <a:t>Duration</a:t>
            </a:r>
          </a:p>
          <a:p>
            <a:pPr lvl="1"/>
            <a:r>
              <a:rPr lang="en-GB" dirty="0"/>
              <a:t>Under 5 minute games</a:t>
            </a:r>
          </a:p>
        </p:txBody>
      </p:sp>
    </p:spTree>
    <p:extLst>
      <p:ext uri="{BB962C8B-B14F-4D97-AF65-F5344CB8AC3E}">
        <p14:creationId xmlns:p14="http://schemas.microsoft.com/office/powerpoint/2010/main" val="23530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4000" u="sng" dirty="0"/>
              <a:t>Prototypes</a:t>
            </a:r>
          </a:p>
        </p:txBody>
      </p:sp>
      <p:pic>
        <p:nvPicPr>
          <p:cNvPr id="4" name="Picture 3" descr="https://lh5.googleusercontent.com/NZCg7c5qRnIsFgShBzUacYUw9N_hKgwOUgAwluEGmO5FfXryB2Y5JNG4Sda3lMbYbUNwDhAy_JeTfaUaGtkl4ryVQNWczX-kniM7jilPbcduPH2UGHd6zeTrt8BC1YiER3I9sqvvGpE"/>
          <p:cNvPicPr>
            <a:picLocks noChangeAspect="1" noChangeArrowheads="1" noCrop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8" y="1776487"/>
            <a:ext cx="3803939" cy="2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45-Ar6xhO96oowap-dI4GEOcoQNdwLX-jLQB-2mqdTRyhn6ci6eukebYhLfQJqnw7SL3ev_8BE3ASc5B3e1_qoPU1K4ofqTtivjA94-7m5DsbdkQ15-nNNDNt2rlt7mPIOIV9I-Zftc"/>
          <p:cNvPicPr>
            <a:picLocks noChangeAspect="1" noChangeArrowheads="1" noCrop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950593" y="1776486"/>
            <a:ext cx="3803939" cy="2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s://lh3.googleusercontent.com/9b-C8AQiafoiT32AxQpiUXfByzWVLprKSHOmudm5B109mGQXlnhGZvCsoxTy28LUgVsQT-RwC685VkSwW2dUmEMmuMWvYRvR0ZDqOS7dKpmzE2S9HyK4e3Qm19MigD123d0SEZgD_Pg"/>
          <p:cNvPicPr>
            <a:picLocks noChangeAspect="1" noChangeArrowheads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8" y="4335990"/>
            <a:ext cx="3803939" cy="217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3.googleusercontent.com/A70kBKHvlLJ78BUmekiN1ZgvpcknWvEfNZeP61bNR6prmzh0FmML4GtAhq49vOKQvYfQEZPoEbBMifd13jrIu9RQ34DjzllN5yPN2g7GAl-jn7xc_bBopCfXJjvnfLc6vURQ8AuVhQk"/>
          <p:cNvPicPr>
            <a:picLocks noChangeAspect="1" noChangeArrowheads="1" noCrop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955165" y="4380210"/>
            <a:ext cx="3799367" cy="21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2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Mechanic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95718"/>
            <a:ext cx="7200900" cy="5102746"/>
          </a:xfrm>
        </p:spPr>
        <p:txBody>
          <a:bodyPr/>
          <a:lstStyle/>
          <a:p>
            <a:r>
              <a:rPr lang="en-GB" dirty="0"/>
              <a:t>“Fling your balls.”</a:t>
            </a:r>
          </a:p>
          <a:p>
            <a:r>
              <a:rPr lang="en-GB" dirty="0"/>
              <a:t>Bounce them into the opponent.”</a:t>
            </a:r>
          </a:p>
          <a:p>
            <a:r>
              <a:rPr lang="en-GB" dirty="0"/>
              <a:t>“Knock the opponent out to win.”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04" y="3176954"/>
            <a:ext cx="5405984" cy="33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Win/lose conditions &amp; Player Experience</a:t>
            </a:r>
            <a:endParaRPr lang="en-GB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8700" y="1595718"/>
            <a:ext cx="7200900" cy="510274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Knock your opponent out of the arena</a:t>
            </a:r>
          </a:p>
          <a:p>
            <a:pPr lvl="1"/>
            <a:r>
              <a:rPr lang="en-GB" dirty="0"/>
              <a:t>+1 point</a:t>
            </a:r>
          </a:p>
          <a:p>
            <a:endParaRPr lang="en-GB" dirty="0"/>
          </a:p>
          <a:p>
            <a:r>
              <a:rPr lang="en-GB" dirty="0"/>
              <a:t>After time hits 0, player with the most points wins</a:t>
            </a:r>
          </a:p>
          <a:p>
            <a:endParaRPr lang="en-GB" dirty="0"/>
          </a:p>
          <a:p>
            <a:r>
              <a:rPr lang="en-GB" dirty="0"/>
              <a:t>Hard fun</a:t>
            </a:r>
          </a:p>
          <a:p>
            <a:pPr lvl="1"/>
            <a:r>
              <a:rPr lang="en-GB" dirty="0"/>
              <a:t>High tension</a:t>
            </a:r>
          </a:p>
          <a:p>
            <a:pPr lvl="1"/>
            <a:r>
              <a:rPr lang="en-GB" dirty="0"/>
              <a:t>Excitement</a:t>
            </a:r>
          </a:p>
          <a:p>
            <a:pPr lvl="1"/>
            <a:r>
              <a:rPr lang="en-GB" dirty="0" err="1"/>
              <a:t>Triupmph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81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Balls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Six types of balls</a:t>
            </a:r>
          </a:p>
          <a:p>
            <a:pPr lvl="1"/>
            <a:r>
              <a:rPr lang="en-GB" dirty="0"/>
              <a:t>Player can choose three balls per game</a:t>
            </a:r>
          </a:p>
        </p:txBody>
      </p:sp>
      <p:pic>
        <p:nvPicPr>
          <p:cNvPr id="7" name="Picture 6" descr="https://lh5.googleusercontent.com/AgKuNMkuHe4jNjDUJBuB1PlWEdEM4sIOMruQCq4mnNVDm1YpYaDQs07BXHE4vTbz608pDNkwx0Z_ycJksJ2HGFEM_xxmppJ3KDiuxtI6wCIwWgqoxXtVww_kp2zYnpORFtR6bu4iq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882958" y="2469576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5.googleusercontent.com/_K3cBbSE1KWfD03fufZJCTOtw16NsRLkYDR2E0QVqSIaWhhisiDutApvBK8pyUfeJtq6wndiVoaxnnfBeS-_9BlMGRM-PCrvAhjYkiGY45tJwq3BApU7VOyx340pwgdPyiHe0oJt8h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882958" y="5070990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https://lh3.googleusercontent.com/f_IceWtBERREUXUCwyzsN74iDlpx8_wGlom4nnXEj6hrbW3OHK-xlUy7I7-b61pxJj0_IwYlYkJxu0I6Gu4FMqOy__tYrcI510S-ZRRpiCV1m-8wo1R1rX_QKvcauHWNfm6k-Esd5U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671386" y="2469576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5.googleusercontent.com/RREOnCuQLY-20Fzp9T7rbzsjEtTWKjgPu4ld2rQFelXP2fYoM1tL4hIpRwEE_kREJWm3SLSwyOym5s9f-EbYF6CsGUhgWpPqpRIa_y-xoA-gLqW3xIEPUkxT_kiAQ3C1AqpCHH_zTj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671386" y="5070990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14" y="2533389"/>
            <a:ext cx="2363925" cy="13297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15" y="5121866"/>
            <a:ext cx="2409924" cy="13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2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Terrains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Three types of terrain:</a:t>
            </a:r>
          </a:p>
        </p:txBody>
      </p:sp>
      <p:pic>
        <p:nvPicPr>
          <p:cNvPr id="7" name="Picture 9" descr="https://lh3.googleusercontent.com/TB_Zn_HJbvyR4HzRoYYYY4WczqZoli-EuNI72FoarzAynlFNC1If4s4E30o22-f1fr6qu3yrIHyJosf7zLejbamT8yasp9NmVXyxc2bwptws6uhhErAothRRfAP1fXlDWcAwfbuALK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7" r="41285"/>
          <a:stretch/>
        </p:blipFill>
        <p:spPr bwMode="auto">
          <a:xfrm>
            <a:off x="6086920" y="2487520"/>
            <a:ext cx="2142680" cy="41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lh4.googleusercontent.com/v02AHD9sr14_j6PrM0kheVYlyaxLWRbOZzOgOL46nAIcCszWkG5s_Ph8xMMZk23vPd3UGkceJuOzH5XqewisILOcgbybtYaEY8DtXwd6iKGwdfiBYK7BeWncLeUToNEeLkRVVIwQXm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53" r="41660"/>
          <a:stretch/>
        </p:blipFill>
        <p:spPr bwMode="auto">
          <a:xfrm>
            <a:off x="3632885" y="2487520"/>
            <a:ext cx="2124523" cy="41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lh3.googleusercontent.com/HGtsYndlY77v7a-PN0ovkdwzo6F0Fz6bVIk0BC1gwTSxw-jG5xrIbKjC6GwM4-ydPgcRaB7DpEhxTXgH5HeWGwUVLCg-1zY2CmIlbQBvO98pJ4bESpF0osFZgMC_1tvYsHTamOjDrh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39" r="41955"/>
          <a:stretch/>
        </p:blipFill>
        <p:spPr bwMode="auto">
          <a:xfrm>
            <a:off x="1186249" y="2487520"/>
            <a:ext cx="2117124" cy="414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Interactive obstacles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Many physics obstacles: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496" y="2481246"/>
            <a:ext cx="3206104" cy="469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1782"/>
          <a:stretch/>
        </p:blipFill>
        <p:spPr>
          <a:xfrm>
            <a:off x="883896" y="2481246"/>
            <a:ext cx="1554503" cy="19083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96" y="4831541"/>
            <a:ext cx="2019084" cy="17084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935" y="4168059"/>
            <a:ext cx="3227330" cy="25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71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</TotalTime>
  <Words>204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IMDCGD111 GROUP PROJECT IMDCGD214 MANAGING GAMES PRODUCTION  level 4/5 – group 16</vt:lpstr>
      <vt:lpstr>Target demographic</vt:lpstr>
      <vt:lpstr>Platform, players, style &amp; duration of gameplay</vt:lpstr>
      <vt:lpstr>Prototypes</vt:lpstr>
      <vt:lpstr>Mechanic</vt:lpstr>
      <vt:lpstr>Win/lose conditions &amp; Player Experience</vt:lpstr>
      <vt:lpstr>Balls</vt:lpstr>
      <vt:lpstr>Terrains</vt:lpstr>
      <vt:lpstr>Interactive obstacles</vt:lpstr>
      <vt:lpstr>Unique selling point</vt:lpstr>
      <vt:lpstr>Gameplay demonstration</vt:lpstr>
      <vt:lpstr>How does our game meet the brief?</vt:lpstr>
      <vt:lpstr>Management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IMDCGD111 GROUP PROJECT IMDCGD214 MANAGING GAMES PRODUCTION  level 4/5 – group 16</dc:title>
  <dc:creator>Administrator</dc:creator>
  <cp:lastModifiedBy>Administrator</cp:lastModifiedBy>
  <cp:revision>11</cp:revision>
  <dcterms:created xsi:type="dcterms:W3CDTF">2017-05-02T12:20:32Z</dcterms:created>
  <dcterms:modified xsi:type="dcterms:W3CDTF">2017-05-02T13:54:46Z</dcterms:modified>
</cp:coreProperties>
</file>