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56" r:id="rId2"/>
    <p:sldId id="257" r:id="rId3"/>
    <p:sldId id="261" r:id="rId4"/>
    <p:sldId id="260" r:id="rId5"/>
    <p:sldId id="262" r:id="rId6"/>
    <p:sldId id="264" r:id="rId7"/>
    <p:sldId id="263" r:id="rId8"/>
    <p:sldId id="265" r:id="rId9"/>
    <p:sldId id="266" r:id="rId10"/>
    <p:sldId id="267" r:id="rId11"/>
    <p:sldId id="268" r:id="rId12"/>
    <p:sldId id="269" r:id="rId13"/>
    <p:sldId id="258" r:id="rId14"/>
    <p:sldId id="25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5EC0FF4-E498-438A-AE86-CC3C564C7B50}" type="datetimeFigureOut">
              <a:rPr lang="en-GB" smtClean="0"/>
              <a:t>26/03/2017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1A27A05-8323-40B2-9BB2-C942C1A1FA80}" type="slidenum">
              <a:rPr lang="en-GB" smtClean="0"/>
              <a:t>‹#›</a:t>
            </a:fld>
            <a:endParaRPr lang="en-GB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061661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0FF4-E498-438A-AE86-CC3C564C7B50}" type="datetimeFigureOut">
              <a:rPr lang="en-GB" smtClean="0"/>
              <a:t>26/03/2017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27A05-8323-40B2-9BB2-C942C1A1FA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232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0FF4-E498-438A-AE86-CC3C564C7B50}" type="datetimeFigureOut">
              <a:rPr lang="en-GB" smtClean="0"/>
              <a:t>26/03/2017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27A05-8323-40B2-9BB2-C942C1A1FA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9460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0FF4-E498-438A-AE86-CC3C564C7B50}" type="datetimeFigureOut">
              <a:rPr lang="en-GB" smtClean="0"/>
              <a:t>26/03/2017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27A05-8323-40B2-9BB2-C942C1A1FA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778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EC0FF4-E498-438A-AE86-CC3C564C7B50}" type="datetimeFigureOut">
              <a:rPr lang="en-GB" smtClean="0"/>
              <a:t>26/03/2017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A27A05-8323-40B2-9BB2-C942C1A1FA80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8682297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0FF4-E498-438A-AE86-CC3C564C7B50}" type="datetimeFigureOut">
              <a:rPr lang="en-GB" smtClean="0"/>
              <a:t>26/03/2017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27A05-8323-40B2-9BB2-C942C1A1FA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529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0FF4-E498-438A-AE86-CC3C564C7B50}" type="datetimeFigureOut">
              <a:rPr lang="en-GB" smtClean="0"/>
              <a:t>26/03/2017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27A05-8323-40B2-9BB2-C942C1A1FA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395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0FF4-E498-438A-AE86-CC3C564C7B50}" type="datetimeFigureOut">
              <a:rPr lang="en-GB" smtClean="0"/>
              <a:t>26/03/2017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27A05-8323-40B2-9BB2-C942C1A1FA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746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0FF4-E498-438A-AE86-CC3C564C7B50}" type="datetimeFigureOut">
              <a:rPr lang="en-GB" smtClean="0"/>
              <a:t>26/03/2017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27A05-8323-40B2-9BB2-C942C1A1FA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439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EC0FF4-E498-438A-AE86-CC3C564C7B50}" type="datetimeFigureOut">
              <a:rPr lang="en-GB" smtClean="0"/>
              <a:t>26/03/2017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A27A05-8323-40B2-9BB2-C942C1A1FA80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8523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EC0FF4-E498-438A-AE86-CC3C564C7B50}" type="datetimeFigureOut">
              <a:rPr lang="en-GB" smtClean="0"/>
              <a:t>26/03/2017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A27A05-8323-40B2-9BB2-C942C1A1FA80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3545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45EC0FF4-E498-438A-AE86-CC3C564C7B50}" type="datetimeFigureOut">
              <a:rPr lang="en-GB" smtClean="0"/>
              <a:t>26/03/2017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41A27A05-8323-40B2-9BB2-C942C1A1FA80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1551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2800" dirty="0"/>
              <a:t>IMDCGD111 Group Project</a:t>
            </a:r>
            <a:br>
              <a:rPr lang="en-GB" sz="2800" dirty="0"/>
            </a:br>
            <a:r>
              <a:rPr lang="en-GB" sz="2800" dirty="0"/>
              <a:t>IMDCGD214 Managing Games production</a:t>
            </a:r>
            <a:br>
              <a:rPr lang="en-GB" sz="4000" dirty="0"/>
            </a:br>
            <a:br>
              <a:rPr lang="en-GB" sz="4000" dirty="0"/>
            </a:br>
            <a:r>
              <a:rPr lang="en-GB" sz="4000" dirty="0"/>
              <a:t>Level 4/5 Group 16</a:t>
            </a:r>
            <a:endParaRPr lang="en-GB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/>
              <a:t>Joseph Barber, Charlie Kinglake</a:t>
            </a:r>
          </a:p>
          <a:p>
            <a:pPr algn="ctr"/>
            <a:r>
              <a:rPr lang="en-GB" dirty="0" err="1"/>
              <a:t>Ionut</a:t>
            </a:r>
            <a:r>
              <a:rPr lang="en-GB" dirty="0"/>
              <a:t> </a:t>
            </a:r>
            <a:r>
              <a:rPr lang="en-GB" dirty="0" err="1"/>
              <a:t>Ciobanu</a:t>
            </a:r>
            <a:r>
              <a:rPr lang="en-GB" dirty="0"/>
              <a:t>, Caitlin White</a:t>
            </a:r>
          </a:p>
        </p:txBody>
      </p:sp>
    </p:spTree>
    <p:extLst>
      <p:ext uri="{BB962C8B-B14F-4D97-AF65-F5344CB8AC3E}">
        <p14:creationId xmlns:p14="http://schemas.microsoft.com/office/powerpoint/2010/main" val="4014976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425437"/>
            <a:ext cx="7200900" cy="752574"/>
          </a:xfrm>
        </p:spPr>
        <p:txBody>
          <a:bodyPr/>
          <a:lstStyle/>
          <a:p>
            <a:r>
              <a:rPr lang="en-GB" u="sng" dirty="0"/>
              <a:t>Unique selling point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4058751"/>
          </a:xfrm>
        </p:spPr>
        <p:txBody>
          <a:bodyPr/>
          <a:lstStyle/>
          <a:p>
            <a:r>
              <a:rPr lang="en-GB" dirty="0"/>
              <a:t>Dynamic environment affects physics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Obstacles add an element of randomness to the game</a:t>
            </a:r>
          </a:p>
          <a:p>
            <a:endParaRPr lang="en-GB" dirty="0"/>
          </a:p>
          <a:p>
            <a:r>
              <a:rPr lang="en-GB" dirty="0"/>
              <a:t>Mixture of strategy, skill and luck</a:t>
            </a:r>
          </a:p>
          <a:p>
            <a:endParaRPr lang="en-GB" dirty="0"/>
          </a:p>
          <a:p>
            <a:r>
              <a:rPr lang="en-GB" dirty="0"/>
              <a:t>Balls can be used offensively or defensively</a:t>
            </a:r>
          </a:p>
        </p:txBody>
      </p:sp>
    </p:spTree>
    <p:extLst>
      <p:ext uri="{BB962C8B-B14F-4D97-AF65-F5344CB8AC3E}">
        <p14:creationId xmlns:p14="http://schemas.microsoft.com/office/powerpoint/2010/main" val="3030507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425437"/>
            <a:ext cx="7200900" cy="752574"/>
          </a:xfrm>
        </p:spPr>
        <p:txBody>
          <a:bodyPr/>
          <a:lstStyle/>
          <a:p>
            <a:r>
              <a:rPr lang="en-GB" u="sng" dirty="0"/>
              <a:t>Playtesting demonstration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4058751"/>
          </a:xfrm>
        </p:spPr>
        <p:txBody>
          <a:bodyPr/>
          <a:lstStyle/>
          <a:p>
            <a:r>
              <a:rPr lang="en-GB" dirty="0"/>
              <a:t>[Video]</a:t>
            </a:r>
          </a:p>
        </p:txBody>
      </p:sp>
    </p:spTree>
    <p:extLst>
      <p:ext uri="{BB962C8B-B14F-4D97-AF65-F5344CB8AC3E}">
        <p14:creationId xmlns:p14="http://schemas.microsoft.com/office/powerpoint/2010/main" val="2434045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425437"/>
            <a:ext cx="7200900" cy="752574"/>
          </a:xfrm>
        </p:spPr>
        <p:txBody>
          <a:bodyPr/>
          <a:lstStyle/>
          <a:p>
            <a:r>
              <a:rPr lang="en-GB" u="sng" dirty="0"/>
              <a:t>Playtesting feedback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4058751"/>
          </a:xfrm>
        </p:spPr>
        <p:txBody>
          <a:bodyPr/>
          <a:lstStyle/>
          <a:p>
            <a:r>
              <a:rPr lang="en-GB" dirty="0"/>
              <a:t>[What did our </a:t>
            </a:r>
            <a:r>
              <a:rPr lang="en-GB" dirty="0" err="1"/>
              <a:t>playtesters</a:t>
            </a:r>
            <a:r>
              <a:rPr lang="en-GB"/>
              <a:t> say?]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0797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425437"/>
            <a:ext cx="7200900" cy="752574"/>
          </a:xfrm>
        </p:spPr>
        <p:txBody>
          <a:bodyPr/>
          <a:lstStyle/>
          <a:p>
            <a:r>
              <a:rPr lang="en-GB" u="sng" dirty="0"/>
              <a:t>What will we deliver?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721708"/>
            <a:ext cx="7200900" cy="4901514"/>
          </a:xfrm>
        </p:spPr>
        <p:txBody>
          <a:bodyPr/>
          <a:lstStyle/>
          <a:p>
            <a:r>
              <a:rPr lang="en-GB" dirty="0"/>
              <a:t>(list here) – to be filled in together</a:t>
            </a:r>
          </a:p>
          <a:p>
            <a:endParaRPr lang="en-GB" dirty="0"/>
          </a:p>
          <a:p>
            <a:r>
              <a:rPr lang="en-GB" dirty="0"/>
              <a:t>Example from Rob:</a:t>
            </a:r>
          </a:p>
          <a:p>
            <a:endParaRPr lang="en-GB" dirty="0"/>
          </a:p>
          <a:p>
            <a:r>
              <a:rPr lang="en-GB" dirty="0"/>
              <a:t>(Fully operating UI)</a:t>
            </a:r>
          </a:p>
          <a:p>
            <a:r>
              <a:rPr lang="en-GB" dirty="0"/>
              <a:t>(Single complete playing area)</a:t>
            </a:r>
          </a:p>
          <a:p>
            <a:r>
              <a:rPr lang="en-GB" dirty="0"/>
              <a:t>(Game has had user playtesting)</a:t>
            </a:r>
          </a:p>
        </p:txBody>
      </p:sp>
    </p:spTree>
    <p:extLst>
      <p:ext uri="{BB962C8B-B14F-4D97-AF65-F5344CB8AC3E}">
        <p14:creationId xmlns:p14="http://schemas.microsoft.com/office/powerpoint/2010/main" val="2555000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425437"/>
            <a:ext cx="7200900" cy="752574"/>
          </a:xfrm>
        </p:spPr>
        <p:txBody>
          <a:bodyPr>
            <a:normAutofit fontScale="90000"/>
          </a:bodyPr>
          <a:lstStyle/>
          <a:p>
            <a:r>
              <a:rPr lang="en-GB" u="sng" dirty="0"/>
              <a:t>How does our game meet the brief?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977080"/>
            <a:ext cx="7200900" cy="4646141"/>
          </a:xfrm>
        </p:spPr>
        <p:txBody>
          <a:bodyPr/>
          <a:lstStyle/>
          <a:p>
            <a:r>
              <a:rPr lang="en-GB" dirty="0"/>
              <a:t>2D Environment</a:t>
            </a:r>
          </a:p>
          <a:p>
            <a:endParaRPr lang="en-GB" dirty="0"/>
          </a:p>
          <a:p>
            <a:r>
              <a:rPr lang="en-GB" dirty="0"/>
              <a:t>Physics: friction</a:t>
            </a:r>
          </a:p>
          <a:p>
            <a:endParaRPr lang="en-GB" dirty="0"/>
          </a:p>
          <a:p>
            <a:r>
              <a:rPr lang="en-GB" dirty="0"/>
              <a:t>Played simultaneously in real-time</a:t>
            </a:r>
          </a:p>
          <a:p>
            <a:endParaRPr lang="en-GB" dirty="0"/>
          </a:p>
          <a:p>
            <a:r>
              <a:rPr lang="en-GB" dirty="0"/>
              <a:t>Symmetric gameplay</a:t>
            </a:r>
          </a:p>
          <a:p>
            <a:endParaRPr lang="en-GB" dirty="0"/>
          </a:p>
          <a:p>
            <a:r>
              <a:rPr lang="en-GB" dirty="0"/>
              <a:t>Terrain and obstacles introduce random element</a:t>
            </a:r>
          </a:p>
        </p:txBody>
      </p:sp>
    </p:spTree>
    <p:extLst>
      <p:ext uri="{BB962C8B-B14F-4D97-AF65-F5344CB8AC3E}">
        <p14:creationId xmlns:p14="http://schemas.microsoft.com/office/powerpoint/2010/main" val="547726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425437"/>
            <a:ext cx="7200900" cy="752574"/>
          </a:xfrm>
        </p:spPr>
        <p:txBody>
          <a:bodyPr>
            <a:normAutofit/>
          </a:bodyPr>
          <a:lstStyle/>
          <a:p>
            <a:r>
              <a:rPr lang="en-GB" u="sng" dirty="0"/>
              <a:t>Management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4058751"/>
          </a:xfrm>
        </p:spPr>
        <p:txBody>
          <a:bodyPr/>
          <a:lstStyle/>
          <a:p>
            <a:r>
              <a:rPr lang="en-GB" dirty="0"/>
              <a:t>[Sprints]</a:t>
            </a:r>
          </a:p>
          <a:p>
            <a:r>
              <a:rPr lang="en-GB" dirty="0"/>
              <a:t>[Hours logged]</a:t>
            </a:r>
          </a:p>
        </p:txBody>
      </p:sp>
    </p:spTree>
    <p:extLst>
      <p:ext uri="{BB962C8B-B14F-4D97-AF65-F5344CB8AC3E}">
        <p14:creationId xmlns:p14="http://schemas.microsoft.com/office/powerpoint/2010/main" val="2268842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425437"/>
            <a:ext cx="7200900" cy="752574"/>
          </a:xfrm>
        </p:spPr>
        <p:txBody>
          <a:bodyPr>
            <a:normAutofit/>
          </a:bodyPr>
          <a:lstStyle/>
          <a:p>
            <a:r>
              <a:rPr lang="en-GB" u="sng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833970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425437"/>
            <a:ext cx="7200900" cy="752574"/>
          </a:xfrm>
        </p:spPr>
        <p:txBody>
          <a:bodyPr/>
          <a:lstStyle/>
          <a:p>
            <a:r>
              <a:rPr lang="en-GB" u="sng" dirty="0"/>
              <a:t>Target demographic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721708"/>
            <a:ext cx="7200900" cy="4901514"/>
          </a:xfrm>
        </p:spPr>
        <p:txBody>
          <a:bodyPr/>
          <a:lstStyle/>
          <a:p>
            <a:endParaRPr lang="en-GB" dirty="0"/>
          </a:p>
          <a:p>
            <a:r>
              <a:rPr lang="en-GB" dirty="0"/>
              <a:t>Age</a:t>
            </a:r>
          </a:p>
          <a:p>
            <a:pPr lvl="1"/>
            <a:r>
              <a:rPr lang="en-GB" dirty="0"/>
              <a:t>15 - 25</a:t>
            </a:r>
          </a:p>
          <a:p>
            <a:endParaRPr lang="en-GB" dirty="0"/>
          </a:p>
          <a:p>
            <a:r>
              <a:rPr lang="en-GB" dirty="0"/>
              <a:t>Gender</a:t>
            </a:r>
          </a:p>
          <a:p>
            <a:pPr lvl="1"/>
            <a:r>
              <a:rPr lang="en-GB" dirty="0"/>
              <a:t>Males and females</a:t>
            </a:r>
          </a:p>
        </p:txBody>
      </p:sp>
    </p:spTree>
    <p:extLst>
      <p:ext uri="{BB962C8B-B14F-4D97-AF65-F5344CB8AC3E}">
        <p14:creationId xmlns:p14="http://schemas.microsoft.com/office/powerpoint/2010/main" val="4193142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425437"/>
            <a:ext cx="7200900" cy="752574"/>
          </a:xfrm>
        </p:spPr>
        <p:txBody>
          <a:bodyPr>
            <a:normAutofit fontScale="90000"/>
          </a:bodyPr>
          <a:lstStyle/>
          <a:p>
            <a:r>
              <a:rPr lang="en-GB" u="sng" dirty="0"/>
              <a:t>Platform, players, style &amp; duration of gameplay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886464"/>
            <a:ext cx="7200900" cy="4736757"/>
          </a:xfrm>
        </p:spPr>
        <p:txBody>
          <a:bodyPr/>
          <a:lstStyle/>
          <a:p>
            <a:r>
              <a:rPr lang="en-GB" dirty="0"/>
              <a:t>Platform</a:t>
            </a:r>
          </a:p>
          <a:p>
            <a:pPr lvl="1"/>
            <a:r>
              <a:rPr lang="en-GB" dirty="0"/>
              <a:t>Tablet</a:t>
            </a:r>
          </a:p>
          <a:p>
            <a:pPr lvl="1"/>
            <a:endParaRPr lang="en-GB" dirty="0"/>
          </a:p>
          <a:p>
            <a:r>
              <a:rPr lang="en-GB" dirty="0"/>
              <a:t>Players</a:t>
            </a:r>
          </a:p>
          <a:p>
            <a:pPr lvl="1"/>
            <a:r>
              <a:rPr lang="en-GB" dirty="0"/>
              <a:t>Two</a:t>
            </a:r>
          </a:p>
          <a:p>
            <a:pPr lvl="1"/>
            <a:endParaRPr lang="en-GB" dirty="0"/>
          </a:p>
          <a:p>
            <a:r>
              <a:rPr lang="en-GB" dirty="0"/>
              <a:t>Style</a:t>
            </a:r>
          </a:p>
          <a:p>
            <a:pPr lvl="1"/>
            <a:r>
              <a:rPr lang="en-GB" dirty="0"/>
              <a:t>Simultaneous – Real time</a:t>
            </a:r>
          </a:p>
          <a:p>
            <a:pPr lvl="1"/>
            <a:endParaRPr lang="en-GB" dirty="0"/>
          </a:p>
          <a:p>
            <a:r>
              <a:rPr lang="en-GB" dirty="0"/>
              <a:t>Duration</a:t>
            </a:r>
          </a:p>
          <a:p>
            <a:pPr lvl="1"/>
            <a:r>
              <a:rPr lang="en-GB" dirty="0"/>
              <a:t>Under 5 minute games</a:t>
            </a:r>
          </a:p>
        </p:txBody>
      </p:sp>
    </p:spTree>
    <p:extLst>
      <p:ext uri="{BB962C8B-B14F-4D97-AF65-F5344CB8AC3E}">
        <p14:creationId xmlns:p14="http://schemas.microsoft.com/office/powerpoint/2010/main" val="1812406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425437"/>
            <a:ext cx="7200900" cy="752574"/>
          </a:xfrm>
        </p:spPr>
        <p:txBody>
          <a:bodyPr/>
          <a:lstStyle/>
          <a:p>
            <a:r>
              <a:rPr lang="en-GB" u="sng" dirty="0"/>
              <a:t>Prototypes</a:t>
            </a:r>
          </a:p>
        </p:txBody>
      </p:sp>
      <p:pic>
        <p:nvPicPr>
          <p:cNvPr id="5" name="Picture 4" descr="https://lh5.googleusercontent.com/NZCg7c5qRnIsFgShBzUacYUw9N_hKgwOUgAwluEGmO5FfXryB2Y5JNG4Sda3lMbYbUNwDhAy_JeTfaUaGtkl4ryVQNWczX-kniM7jilPbcduPH2UGHd6zeTrt8BC1YiER3I9sqvvGpE"/>
          <p:cNvPicPr>
            <a:picLocks noChangeAspect="1" noChangeArrowheads="1" noCrop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4068" y="1776487"/>
            <a:ext cx="3803939" cy="212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https://lh5.googleusercontent.com/45-Ar6xhO96oowap-dI4GEOcoQNdwLX-jLQB-2mqdTRyhn6ci6eukebYhLfQJqnw7SL3ev_8BE3ASc5B3e1_qoPU1K4ofqTtivjA94-7m5DsbdkQ15-nNNDNt2rlt7mPIOIV9I-Zftc"/>
          <p:cNvPicPr>
            <a:picLocks noChangeAspect="1" noChangeArrowheads="1" noCrop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V="1">
            <a:off x="4950593" y="1776486"/>
            <a:ext cx="3803939" cy="212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" descr="https://lh3.googleusercontent.com/9b-C8AQiafoiT32AxQpiUXfByzWVLprKSHOmudm5B109mGQXlnhGZvCsoxTy28LUgVsQT-RwC685VkSwW2dUmEMmuMWvYRvR0ZDqOS7dKpmzE2S9HyK4e3Qm19MigD123d0SEZgD_Pg"/>
          <p:cNvPicPr>
            <a:picLocks noChangeAspect="1" noChangeArrowheads="1" noCrop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4068" y="4335990"/>
            <a:ext cx="3803939" cy="2170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s://lh3.googleusercontent.com/A70kBKHvlLJ78BUmekiN1ZgvpcknWvEfNZeP61bNR6prmzh0FmML4GtAhq49vOKQvYfQEZPoEbBMifd13jrIu9RQ34DjzllN5yPN2g7GAl-jn7xc_bBopCfXJjvnfLc6vURQ8AuVhQk"/>
          <p:cNvPicPr>
            <a:picLocks noChangeAspect="1" noChangeArrowheads="1" noCrop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V="1">
            <a:off x="4955165" y="4380210"/>
            <a:ext cx="3799367" cy="212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3703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425437"/>
            <a:ext cx="7200900" cy="752574"/>
          </a:xfrm>
        </p:spPr>
        <p:txBody>
          <a:bodyPr/>
          <a:lstStyle/>
          <a:p>
            <a:r>
              <a:rPr lang="en-GB" u="sng" dirty="0"/>
              <a:t>Mechanic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4058751"/>
          </a:xfrm>
        </p:spPr>
        <p:txBody>
          <a:bodyPr/>
          <a:lstStyle/>
          <a:p>
            <a:r>
              <a:rPr lang="en-GB" dirty="0"/>
              <a:t>“Fling your balls.”</a:t>
            </a:r>
          </a:p>
          <a:p>
            <a:endParaRPr lang="en-GB" dirty="0"/>
          </a:p>
          <a:p>
            <a:r>
              <a:rPr lang="en-GB" dirty="0"/>
              <a:t>“Bounce them into the opponent.”</a:t>
            </a:r>
          </a:p>
          <a:p>
            <a:endParaRPr lang="en-GB" dirty="0"/>
          </a:p>
          <a:p>
            <a:r>
              <a:rPr lang="en-GB" dirty="0"/>
              <a:t>“Knock the opponent out to win.”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48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425437"/>
            <a:ext cx="7200900" cy="752574"/>
          </a:xfrm>
        </p:spPr>
        <p:txBody>
          <a:bodyPr>
            <a:normAutofit fontScale="90000"/>
          </a:bodyPr>
          <a:lstStyle/>
          <a:p>
            <a:r>
              <a:rPr lang="en-GB" u="sng" dirty="0"/>
              <a:t>Win/Lose conditions &amp; </a:t>
            </a:r>
            <a:br>
              <a:rPr lang="en-GB" u="sng" dirty="0"/>
            </a:br>
            <a:r>
              <a:rPr lang="en-GB" u="sng" dirty="0"/>
              <a:t>Player Experience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28700" y="1886464"/>
            <a:ext cx="7200900" cy="4736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  <a:p>
            <a:r>
              <a:rPr lang="en-GB" dirty="0"/>
              <a:t>Knock your opponent out to win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Hard fun,</a:t>
            </a:r>
          </a:p>
          <a:p>
            <a:pPr lvl="1"/>
            <a:r>
              <a:rPr lang="en-GB" dirty="0"/>
              <a:t>High tension,</a:t>
            </a:r>
          </a:p>
          <a:p>
            <a:pPr lvl="1"/>
            <a:r>
              <a:rPr lang="en-GB" dirty="0"/>
              <a:t>Excitement,</a:t>
            </a:r>
          </a:p>
          <a:p>
            <a:pPr lvl="1"/>
            <a:r>
              <a:rPr lang="en-GB" dirty="0"/>
              <a:t>Triumph</a:t>
            </a:r>
          </a:p>
        </p:txBody>
      </p:sp>
    </p:spTree>
    <p:extLst>
      <p:ext uri="{BB962C8B-B14F-4D97-AF65-F5344CB8AC3E}">
        <p14:creationId xmlns:p14="http://schemas.microsoft.com/office/powerpoint/2010/main" val="3573645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425437"/>
            <a:ext cx="7200900" cy="752574"/>
          </a:xfrm>
        </p:spPr>
        <p:txBody>
          <a:bodyPr/>
          <a:lstStyle/>
          <a:p>
            <a:r>
              <a:rPr lang="en-GB" u="sng" dirty="0"/>
              <a:t>Balls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4058751"/>
          </a:xfrm>
        </p:spPr>
        <p:txBody>
          <a:bodyPr/>
          <a:lstStyle/>
          <a:p>
            <a:r>
              <a:rPr lang="en-GB" dirty="0"/>
              <a:t>Four types of balls:</a:t>
            </a:r>
          </a:p>
        </p:txBody>
      </p:sp>
      <p:pic>
        <p:nvPicPr>
          <p:cNvPr id="4" name="Picture 3" descr="https://lh5.googleusercontent.com/AgKuNMkuHe4jNjDUJBuB1PlWEdEM4sIOMruQCq4mnNVDm1YpYaDQs07BXHE4vTbz608pDNkwx0Z_ycJksJ2HGFEM_xxmppJ3KDiuxtI6wCIwWgqoxXtVww_kp2zYnpORFtR6bu4iql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V="1">
            <a:off x="1234649" y="2422684"/>
            <a:ext cx="2590816" cy="1457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lh5.googleusercontent.com/_K3cBbSE1KWfD03fufZJCTOtw16NsRLkYDR2E0QVqSIaWhhisiDutApvBK8pyUfeJtq6wndiVoaxnnfBeS-_9BlMGRM-PCrvAhjYkiGY45tJwq3BApU7VOyx340pwgdPyiHe0oJt8h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V="1">
            <a:off x="1234649" y="5024100"/>
            <a:ext cx="2590816" cy="1457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s://lh5.googleusercontent.com/RREOnCuQLY-20Fzp9T7rbzsjEtTWKjgPu4ld2rQFelXP2fYoM1tL4hIpRwEE_kREJWm3SLSwyOym5s9f-EbYF6CsGUhgWpPqpRIa_y-xoA-gLqW3xIEPUkxT_kiAQ3C1AqpCHH_zTj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V="1">
            <a:off x="5619209" y="5024099"/>
            <a:ext cx="2590816" cy="1457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https://lh3.googleusercontent.com/f_IceWtBERREUXUCwyzsN74iDlpx8_wGlom4nnXEj6hrbW3OHK-xlUy7I7-b61pxJj0_IwYlYkJxu0I6Gu4FMqOy__tYrcI510S-ZRRpiCV1m-8wo1R1rX_QKvcauHWNfm6k-Esd5U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V="1">
            <a:off x="5619209" y="2422684"/>
            <a:ext cx="2590816" cy="1457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9055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425437"/>
            <a:ext cx="7200900" cy="752574"/>
          </a:xfrm>
        </p:spPr>
        <p:txBody>
          <a:bodyPr/>
          <a:lstStyle/>
          <a:p>
            <a:r>
              <a:rPr lang="en-GB" u="sng" dirty="0"/>
              <a:t>Terrains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4058751"/>
          </a:xfrm>
        </p:spPr>
        <p:txBody>
          <a:bodyPr/>
          <a:lstStyle/>
          <a:p>
            <a:r>
              <a:rPr lang="en-GB" dirty="0"/>
              <a:t>Three types of terrain:</a:t>
            </a:r>
          </a:p>
        </p:txBody>
      </p:sp>
      <p:pic>
        <p:nvPicPr>
          <p:cNvPr id="8" name="Picture 9" descr="https://lh3.googleusercontent.com/TB_Zn_HJbvyR4HzRoYYYY4WczqZoli-EuNI72FoarzAynlFNC1If4s4E30o22-f1fr6qu3yrIHyJosf7zLejbamT8yasp9NmVXyxc2bwptws6uhhErAothRRfAP1fXlDWcAwfbuALKk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587" r="41285"/>
          <a:stretch/>
        </p:blipFill>
        <p:spPr bwMode="auto">
          <a:xfrm>
            <a:off x="6086920" y="2487520"/>
            <a:ext cx="2142680" cy="4145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https://lh4.googleusercontent.com/v02AHD9sr14_j6PrM0kheVYlyaxLWRbOZzOgOL46nAIcCszWkG5s_Ph8xMMZk23vPd3UGkceJuOzH5XqewisILOcgbybtYaEY8DtXwd6iKGwdfiBYK7BeWncLeUToNEeLkRVVIwQXm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653" r="41660"/>
          <a:stretch/>
        </p:blipFill>
        <p:spPr bwMode="auto">
          <a:xfrm>
            <a:off x="3632885" y="2487520"/>
            <a:ext cx="2124523" cy="4145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https://lh3.googleusercontent.com/HGtsYndlY77v7a-PN0ovkdwzo6F0Fz6bVIk0BC1gwTSxw-jG5xrIbKjC6GwM4-ydPgcRaB7DpEhxTXgH5HeWGwUVLCg-1zY2CmIlbQBvO98pJ4bESpF0osFZgMC_1tvYsHTamOjDrhs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539" r="41955"/>
          <a:stretch/>
        </p:blipFill>
        <p:spPr bwMode="auto">
          <a:xfrm>
            <a:off x="1186249" y="2487520"/>
            <a:ext cx="2117124" cy="414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25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425437"/>
            <a:ext cx="7200900" cy="752574"/>
          </a:xfrm>
        </p:spPr>
        <p:txBody>
          <a:bodyPr/>
          <a:lstStyle/>
          <a:p>
            <a:r>
              <a:rPr lang="en-GB" u="sng" dirty="0"/>
              <a:t>Interactive obstacles: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4058751"/>
          </a:xfrm>
        </p:spPr>
        <p:txBody>
          <a:bodyPr/>
          <a:lstStyle/>
          <a:p>
            <a:r>
              <a:rPr lang="en-GB" dirty="0"/>
              <a:t>Many physics obstacles: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3496" y="2481246"/>
            <a:ext cx="3206104" cy="4693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1782"/>
          <a:stretch/>
        </p:blipFill>
        <p:spPr>
          <a:xfrm>
            <a:off x="883896" y="2481246"/>
            <a:ext cx="1554503" cy="19083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896" y="4831541"/>
            <a:ext cx="2019084" cy="17084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0935" y="4168059"/>
            <a:ext cx="3227330" cy="253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36782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26</TotalTime>
  <Words>220</Words>
  <Application>Microsoft Office PowerPoint</Application>
  <PresentationFormat>On-screen Show (4:3)</PresentationFormat>
  <Paragraphs>79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Franklin Gothic Book</vt:lpstr>
      <vt:lpstr>Crop</vt:lpstr>
      <vt:lpstr>IMDCGD111 Group Project IMDCGD214 Managing Games production  Level 4/5 Group 16</vt:lpstr>
      <vt:lpstr>Target demographic</vt:lpstr>
      <vt:lpstr>Platform, players, style &amp; duration of gameplay</vt:lpstr>
      <vt:lpstr>Prototypes</vt:lpstr>
      <vt:lpstr>Mechanic</vt:lpstr>
      <vt:lpstr>Win/Lose conditions &amp;  Player Experience</vt:lpstr>
      <vt:lpstr>Balls</vt:lpstr>
      <vt:lpstr>Terrains</vt:lpstr>
      <vt:lpstr>Interactive obstacles:</vt:lpstr>
      <vt:lpstr>Unique selling point</vt:lpstr>
      <vt:lpstr>Playtesting demonstration</vt:lpstr>
      <vt:lpstr>Playtesting feedback</vt:lpstr>
      <vt:lpstr>What will we deliver?</vt:lpstr>
      <vt:lpstr>How does our game meet the brief?</vt:lpstr>
      <vt:lpstr>Management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IMDCGD111 Group Project IMDCGD214 Managing Games production  Level 4/5 Group 16</dc:title>
  <dc:creator>Joseph Barber</dc:creator>
  <cp:lastModifiedBy>Joseph Barber</cp:lastModifiedBy>
  <cp:revision>5</cp:revision>
  <dcterms:created xsi:type="dcterms:W3CDTF">2017-03-26T15:09:23Z</dcterms:created>
  <dcterms:modified xsi:type="dcterms:W3CDTF">2017-03-26T15:36:17Z</dcterms:modified>
</cp:coreProperties>
</file>