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910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8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6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87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0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3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52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5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2C4AD4-9C46-413F-8D3A-4491AD03D78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A3C3306-17EB-41C5-ADF8-D03F8F356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27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</a:t>
            </a:r>
            <a:br>
              <a:rPr lang="en-GB" dirty="0"/>
            </a:br>
            <a:r>
              <a:rPr lang="en-GB" dirty="0"/>
              <a:t>Group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Joseph Barber, </a:t>
            </a: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</a:t>
            </a:r>
          </a:p>
          <a:p>
            <a:r>
              <a:rPr lang="en-GB" dirty="0"/>
              <a:t>Charlie Kinglake,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10233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Bartle’s taxonomy of Player Types:</a:t>
            </a:r>
          </a:p>
          <a:p>
            <a:pPr lvl="1"/>
            <a:r>
              <a:rPr lang="en-GB" dirty="0"/>
              <a:t>Killers and Achievers</a:t>
            </a:r>
          </a:p>
          <a:p>
            <a:endParaRPr lang="en-GB" dirty="0"/>
          </a:p>
          <a:p>
            <a:r>
              <a:rPr lang="en-GB" dirty="0"/>
              <a:t>Age:</a:t>
            </a:r>
          </a:p>
          <a:p>
            <a:pPr lvl="1"/>
            <a:r>
              <a:rPr lang="en-GB" dirty="0"/>
              <a:t>15 - 25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Gender:</a:t>
            </a:r>
          </a:p>
          <a:p>
            <a:pPr lvl="1"/>
            <a:r>
              <a:rPr lang="en-GB" dirty="0"/>
              <a:t>Males and females</a:t>
            </a:r>
          </a:p>
        </p:txBody>
      </p:sp>
      <p:pic>
        <p:nvPicPr>
          <p:cNvPr id="1026" name="Picture 2" descr="https://cdn.tutsplus.com/gamedev/authors/michael-james-williams/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2"/>
          <a:stretch/>
        </p:blipFill>
        <p:spPr bwMode="auto">
          <a:xfrm>
            <a:off x="5614103" y="2940293"/>
            <a:ext cx="5715000" cy="19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98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Platform, Players, </a:t>
            </a:r>
            <a:br>
              <a:rPr lang="en-GB" dirty="0"/>
            </a:br>
            <a:r>
              <a:rPr lang="en-GB" dirty="0"/>
              <a:t>Style &amp; Duration of 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07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pPr lvl="1"/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  <a:p>
            <a:pPr marL="450000" lvl="1" indent="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027736"/>
              </p:ext>
            </p:extLst>
          </p:nvPr>
        </p:nvGraphicFramePr>
        <p:xfrm>
          <a:off x="5824416" y="2271225"/>
          <a:ext cx="5080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3" imgW="5079240" imgH="2856960" progId="Photoshop.Image.13">
                  <p:embed/>
                </p:oleObj>
              </mc:Choice>
              <mc:Fallback>
                <p:oleObj name="Image" r:id="rId3" imgW="5079240" imgH="2856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4416" y="2271225"/>
                        <a:ext cx="508000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CW</a:t>
            </a:r>
          </a:p>
        </p:txBody>
      </p:sp>
    </p:spTree>
    <p:extLst>
      <p:ext uri="{BB962C8B-B14F-4D97-AF65-F5344CB8AC3E}">
        <p14:creationId xmlns:p14="http://schemas.microsoft.com/office/powerpoint/2010/main" val="25471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Mechanics, Win/Lose conditions</a:t>
            </a:r>
            <a:br>
              <a:rPr lang="en-GB" dirty="0"/>
            </a:br>
            <a:r>
              <a:rPr lang="en-GB" dirty="0"/>
              <a:t>&amp; Player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“Fling your balls.”</a:t>
            </a:r>
          </a:p>
          <a:p>
            <a:r>
              <a:rPr lang="en-GB" dirty="0"/>
              <a:t>“Bounce them into the opponent.”</a:t>
            </a:r>
          </a:p>
          <a:p>
            <a:r>
              <a:rPr lang="en-GB" dirty="0"/>
              <a:t>“Knock the opponent out to win.”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Hard Fun,</a:t>
            </a:r>
          </a:p>
          <a:p>
            <a:pPr lvl="1"/>
            <a:r>
              <a:rPr lang="en-GB" dirty="0"/>
              <a:t>High tension,</a:t>
            </a:r>
            <a:br>
              <a:rPr lang="en-GB" dirty="0"/>
            </a:br>
            <a:r>
              <a:rPr lang="en-GB" dirty="0"/>
              <a:t>Excitement, Triumph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32" y="1987061"/>
            <a:ext cx="6248752" cy="3495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25136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Changing environment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Multiple balls to choose from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Balls affect either player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922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156278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Dynamic environment which effects physics</a:t>
            </a:r>
          </a:p>
          <a:p>
            <a:endParaRPr lang="en-GB" dirty="0"/>
          </a:p>
          <a:p>
            <a:r>
              <a:rPr lang="en-GB" dirty="0"/>
              <a:t>Mechanic can be used offensive or defensively</a:t>
            </a:r>
          </a:p>
          <a:p>
            <a:endParaRPr lang="en-GB" dirty="0"/>
          </a:p>
          <a:p>
            <a:r>
              <a:rPr lang="en-GB" dirty="0"/>
              <a:t>Mixture of strategy and skill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4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130380"/>
            <a:ext cx="5741856" cy="40592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29" y="1796188"/>
            <a:ext cx="3076705" cy="4727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92240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 &amp; CW</a:t>
            </a:r>
          </a:p>
        </p:txBody>
      </p:sp>
    </p:spTree>
    <p:extLst>
      <p:ext uri="{BB962C8B-B14F-4D97-AF65-F5344CB8AC3E}">
        <p14:creationId xmlns:p14="http://schemas.microsoft.com/office/powerpoint/2010/main" val="429464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63</TotalTime>
  <Words>124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Image</vt:lpstr>
      <vt:lpstr>Level 4/5 Group 16</vt:lpstr>
      <vt:lpstr>Target Demographic</vt:lpstr>
      <vt:lpstr>Platform, Players,  Style &amp; Duration of gameplay</vt:lpstr>
      <vt:lpstr>Mechanics, Win/Lose conditions &amp; Player experience</vt:lpstr>
      <vt:lpstr>Gameplay</vt:lpstr>
      <vt:lpstr>Unique Selling Point</vt:lpstr>
      <vt:lpstr>Art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16</dc:title>
  <dc:creator>Rikka-</dc:creator>
  <cp:lastModifiedBy>Joey</cp:lastModifiedBy>
  <cp:revision>16</cp:revision>
  <dcterms:created xsi:type="dcterms:W3CDTF">2017-01-31T18:18:14Z</dcterms:created>
  <dcterms:modified xsi:type="dcterms:W3CDTF">2017-02-01T09:43:19Z</dcterms:modified>
</cp:coreProperties>
</file>