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5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1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7659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0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3224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64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40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49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135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67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13E0C5C-D166-4E1E-94BD-C851A98F1A4C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5A0D28A-D265-4D2F-8A5D-74E6B9749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8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-288798"/>
            <a:ext cx="9418320" cy="4041648"/>
          </a:xfrm>
        </p:spPr>
        <p:txBody>
          <a:bodyPr/>
          <a:lstStyle/>
          <a:p>
            <a:r>
              <a:rPr lang="en-GB" dirty="0"/>
              <a:t>Project Name(TBA)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032" y="3843338"/>
            <a:ext cx="9144000" cy="1655762"/>
          </a:xfrm>
        </p:spPr>
        <p:txBody>
          <a:bodyPr/>
          <a:lstStyle/>
          <a:p>
            <a:r>
              <a:rPr lang="en-GB" dirty="0"/>
              <a:t>Computer Game Design Level 5/4 Group 17:</a:t>
            </a:r>
          </a:p>
          <a:p>
            <a:r>
              <a:rPr lang="en-GB" dirty="0"/>
              <a:t>Callum Walsh, Dan Beales and Quwaine Dantes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60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287" y="2517280"/>
            <a:ext cx="9692640" cy="1397124"/>
          </a:xfrm>
        </p:spPr>
        <p:txBody>
          <a:bodyPr/>
          <a:lstStyle/>
          <a:p>
            <a:r>
              <a:rPr lang="en-GB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375826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1872" y="1682933"/>
            <a:ext cx="961025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000" dirty="0"/>
              <a:t>Racers control a </a:t>
            </a:r>
            <a:r>
              <a:rPr lang="en-GB" sz="2000" dirty="0" err="1"/>
              <a:t>wil</a:t>
            </a:r>
            <a:r>
              <a:rPr lang="en-GB" sz="2000" dirty="0"/>
              <a:t>-o-wisp to survive the longest against gravity, by pressing a key to upkeep their anti-gravity.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9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6" y="1786812"/>
            <a:ext cx="3996568" cy="216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23" y="1787697"/>
            <a:ext cx="3601988" cy="2161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9" y="3760570"/>
            <a:ext cx="2181832" cy="2909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39" y="4045265"/>
            <a:ext cx="3858923" cy="2177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429" y="4036558"/>
            <a:ext cx="3208032" cy="26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8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Core audience </a:t>
            </a:r>
          </a:p>
          <a:p>
            <a:pPr lvl="1"/>
            <a:r>
              <a:rPr lang="en-GB" dirty="0"/>
              <a:t>Age’s between 8-12 </a:t>
            </a:r>
          </a:p>
          <a:p>
            <a:pPr lvl="1"/>
            <a:r>
              <a:rPr lang="en-GB" dirty="0"/>
              <a:t>Male and female.  </a:t>
            </a:r>
          </a:p>
          <a:p>
            <a:pPr lvl="1"/>
            <a:r>
              <a:rPr lang="en-GB" dirty="0"/>
              <a:t>Casual gamers. </a:t>
            </a:r>
          </a:p>
          <a:p>
            <a:r>
              <a:rPr lang="en-GB" dirty="0"/>
              <a:t>Sub audience </a:t>
            </a:r>
          </a:p>
          <a:p>
            <a:pPr lvl="1"/>
            <a:r>
              <a:rPr lang="en-GB" dirty="0"/>
              <a:t>Age’s between 13-18</a:t>
            </a:r>
          </a:p>
          <a:p>
            <a:pPr lvl="1"/>
            <a:r>
              <a:rPr lang="en-GB" dirty="0"/>
              <a:t>Male and female. </a:t>
            </a:r>
          </a:p>
          <a:p>
            <a:pPr lvl="1"/>
            <a:r>
              <a:rPr lang="en-GB" dirty="0"/>
              <a:t>Casual gamers. </a:t>
            </a:r>
          </a:p>
        </p:txBody>
      </p:sp>
    </p:spTree>
    <p:extLst>
      <p:ext uri="{BB962C8B-B14F-4D97-AF65-F5344CB8AC3E}">
        <p14:creationId xmlns:p14="http://schemas.microsoft.com/office/powerpoint/2010/main" val="427967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Primarily for PC</a:t>
            </a:r>
          </a:p>
          <a:p>
            <a:pPr lvl="1"/>
            <a:r>
              <a:rPr lang="en-GB" dirty="0"/>
              <a:t>Would like to test for smart phones.  </a:t>
            </a:r>
          </a:p>
          <a:p>
            <a:pPr lvl="1"/>
            <a:r>
              <a:rPr lang="en-GB" dirty="0"/>
              <a:t>Would like to test for tablets  </a:t>
            </a:r>
          </a:p>
        </p:txBody>
      </p:sp>
    </p:spTree>
    <p:extLst>
      <p:ext uri="{BB962C8B-B14F-4D97-AF65-F5344CB8AC3E}">
        <p14:creationId xmlns:p14="http://schemas.microsoft.com/office/powerpoint/2010/main" val="187309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 Movement</a:t>
            </a:r>
          </a:p>
          <a:p>
            <a:pPr lvl="1"/>
            <a:r>
              <a:rPr lang="en-GB" dirty="0"/>
              <a:t>Anti-gravity </a:t>
            </a:r>
          </a:p>
          <a:p>
            <a:r>
              <a:rPr lang="en-GB" dirty="0"/>
              <a:t>Collision </a:t>
            </a:r>
          </a:p>
          <a:p>
            <a:pPr lvl="1"/>
            <a:r>
              <a:rPr lang="en-GB" dirty="0"/>
              <a:t>Floating obstacles </a:t>
            </a:r>
          </a:p>
          <a:p>
            <a:pPr lvl="1"/>
            <a:r>
              <a:rPr lang="en-GB" dirty="0"/>
              <a:t>Environmental obstacle  </a:t>
            </a:r>
          </a:p>
          <a:p>
            <a:r>
              <a:rPr lang="en-GB" dirty="0"/>
              <a:t>Rebound </a:t>
            </a:r>
          </a:p>
          <a:p>
            <a:pPr lvl="1"/>
            <a:r>
              <a:rPr lang="en-GB" dirty="0"/>
              <a:t>Hitting another player off course or into perils.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67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362545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Prototype(Version 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3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Decide on a art style. </a:t>
            </a:r>
          </a:p>
          <a:p>
            <a:r>
              <a:rPr lang="en-GB" dirty="0"/>
              <a:t>Play test mechanics, find a balance. </a:t>
            </a:r>
          </a:p>
          <a:p>
            <a:r>
              <a:rPr lang="en-GB" dirty="0"/>
              <a:t>Come up with functional prototypes.</a:t>
            </a:r>
          </a:p>
          <a:p>
            <a:pPr lvl="1"/>
            <a:r>
              <a:rPr lang="en-GB" dirty="0"/>
              <a:t>To test  concepts of possible mechanics. </a:t>
            </a:r>
          </a:p>
        </p:txBody>
      </p:sp>
    </p:spTree>
    <p:extLst>
      <p:ext uri="{BB962C8B-B14F-4D97-AF65-F5344CB8AC3E}">
        <p14:creationId xmlns:p14="http://schemas.microsoft.com/office/powerpoint/2010/main" val="26447046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452</TotalTime>
  <Words>146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Project Name(TBA)</vt:lpstr>
      <vt:lpstr>Log line</vt:lpstr>
      <vt:lpstr>Research</vt:lpstr>
      <vt:lpstr>Target Audience </vt:lpstr>
      <vt:lpstr>Platform</vt:lpstr>
      <vt:lpstr>Mechanics  </vt:lpstr>
      <vt:lpstr>Concept art</vt:lpstr>
      <vt:lpstr>Prototype(Version One)</vt:lpstr>
      <vt:lpstr>Future plans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Name(TBA)</dc:title>
  <dc:creator>Callum Walsh (s177656)</dc:creator>
  <cp:lastModifiedBy>Callum Walsh (s177656)</cp:lastModifiedBy>
  <cp:revision>11</cp:revision>
  <dcterms:created xsi:type="dcterms:W3CDTF">2017-01-26T17:24:39Z</dcterms:created>
  <dcterms:modified xsi:type="dcterms:W3CDTF">2017-01-30T20:00:47Z</dcterms:modified>
</cp:coreProperties>
</file>