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Level 4/5 Group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Blake Hewitt, Elliot Dewhurst &amp; Guy </a:t>
            </a:r>
            <a:r>
              <a:rPr lang="en-GB" dirty="0" err="1"/>
              <a:t>Zawada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17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232" y="2752725"/>
            <a:ext cx="4196118" cy="1320800"/>
          </a:xfrm>
        </p:spPr>
        <p:txBody>
          <a:bodyPr>
            <a:normAutofit/>
          </a:bodyPr>
          <a:lstStyle/>
          <a:p>
            <a:r>
              <a:rPr lang="en-GB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1460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Our Idea?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Physics-Based, Sumo style, 1 on 1 arena game</a:t>
            </a:r>
          </a:p>
          <a:p>
            <a:endParaRPr lang="en-GB" dirty="0"/>
          </a:p>
          <a:p>
            <a:r>
              <a:rPr lang="en-GB" dirty="0"/>
              <a:t>The objective is to push your opponent off the arena</a:t>
            </a:r>
          </a:p>
          <a:p>
            <a:endParaRPr lang="en-GB" dirty="0"/>
          </a:p>
          <a:p>
            <a:r>
              <a:rPr lang="en-GB" dirty="0"/>
              <a:t>Collect Power Ups to increases you pushing force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350830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Physics based pushing</a:t>
            </a:r>
          </a:p>
          <a:p>
            <a:endParaRPr lang="en-GB" dirty="0"/>
          </a:p>
          <a:p>
            <a:r>
              <a:rPr lang="en-GB" dirty="0"/>
              <a:t>Power Up collection</a:t>
            </a:r>
          </a:p>
          <a:p>
            <a:endParaRPr lang="en-GB" dirty="0"/>
          </a:p>
          <a:p>
            <a:r>
              <a:rPr lang="en-GB" dirty="0"/>
              <a:t>Avoidance of opponent and obstacles</a:t>
            </a:r>
          </a:p>
          <a:p>
            <a:endParaRPr lang="en-GB" dirty="0"/>
          </a:p>
          <a:p>
            <a:r>
              <a:rPr lang="en-GB" dirty="0"/>
              <a:t>Round Timer</a:t>
            </a:r>
          </a:p>
        </p:txBody>
      </p:sp>
    </p:spTree>
    <p:extLst>
      <p:ext uri="{BB962C8B-B14F-4D97-AF65-F5344CB8AC3E}">
        <p14:creationId xmlns:p14="http://schemas.microsoft.com/office/powerpoint/2010/main" val="332814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Gameplay Demo</a:t>
            </a:r>
          </a:p>
        </p:txBody>
      </p:sp>
      <p:pic>
        <p:nvPicPr>
          <p:cNvPr id="3" name="GameDem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43574" y="1736340"/>
            <a:ext cx="8331928" cy="45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5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art style</a:t>
            </a:r>
          </a:p>
          <a:p>
            <a:endParaRPr lang="en-GB" dirty="0"/>
          </a:p>
          <a:p>
            <a:r>
              <a:rPr lang="en-GB" dirty="0"/>
              <a:t>2 Player competition</a:t>
            </a:r>
          </a:p>
          <a:p>
            <a:endParaRPr lang="en-GB" dirty="0"/>
          </a:p>
          <a:p>
            <a:r>
              <a:rPr lang="en-GB" dirty="0"/>
              <a:t>Single life per round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83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Designs</a:t>
            </a:r>
          </a:p>
        </p:txBody>
      </p:sp>
      <p:pic>
        <p:nvPicPr>
          <p:cNvPr id="1026" name="Picture 2" descr="https://raw.githubusercontent.com/UoSGamesGroups/second-semester-s2-group-18/master/Design%20documentaion/map%20design%2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3" y="1819274"/>
            <a:ext cx="418592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UoSGamesGroups/second-semester-s2-group-18/master/Design%20documentaion/map%20design%2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903726"/>
            <a:ext cx="4103746" cy="288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p design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4" y="4290714"/>
            <a:ext cx="3609975" cy="25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1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Design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Power Ups – Increase Mass, Increase Pushing Force, Increase Speed</a:t>
            </a:r>
          </a:p>
          <a:p>
            <a:endParaRPr lang="en-GB" dirty="0"/>
          </a:p>
          <a:p>
            <a:r>
              <a:rPr lang="en-GB" dirty="0"/>
              <a:t>Obstacles in the level</a:t>
            </a:r>
          </a:p>
          <a:p>
            <a:endParaRPr lang="en-GB" dirty="0"/>
          </a:p>
          <a:p>
            <a:r>
              <a:rPr lang="en-GB" dirty="0"/>
              <a:t>Random level for each round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48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UI/Screen Mock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48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Stretch/Future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Shrinking Level</a:t>
            </a:r>
          </a:p>
          <a:p>
            <a:endParaRPr lang="en-GB" dirty="0"/>
          </a:p>
          <a:p>
            <a:r>
              <a:rPr lang="en-GB" dirty="0"/>
              <a:t>Different Floors to levels</a:t>
            </a:r>
          </a:p>
          <a:p>
            <a:endParaRPr lang="en-GB" dirty="0"/>
          </a:p>
          <a:p>
            <a:r>
              <a:rPr lang="en-GB" dirty="0"/>
              <a:t>Fully decide the art style</a:t>
            </a:r>
          </a:p>
        </p:txBody>
      </p:sp>
    </p:spTree>
    <p:extLst>
      <p:ext uri="{BB962C8B-B14F-4D97-AF65-F5344CB8AC3E}">
        <p14:creationId xmlns:p14="http://schemas.microsoft.com/office/powerpoint/2010/main" val="3569631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118</Words>
  <Application>Microsoft Office PowerPoint</Application>
  <PresentationFormat>Widescreen</PresentationFormat>
  <Paragraphs>41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Level 4/5 Group 18</vt:lpstr>
      <vt:lpstr>What’s Our Idea?</vt:lpstr>
      <vt:lpstr>Mechanics</vt:lpstr>
      <vt:lpstr>Gameplay Demo</vt:lpstr>
      <vt:lpstr>Design</vt:lpstr>
      <vt:lpstr>Level Designs</vt:lpstr>
      <vt:lpstr>Level Design Details</vt:lpstr>
      <vt:lpstr>UI/Screen Mock Up</vt:lpstr>
      <vt:lpstr>Stretch/Future Goals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18</dc:title>
  <dc:creator>Games</dc:creator>
  <cp:lastModifiedBy>lyut</cp:lastModifiedBy>
  <cp:revision>9</cp:revision>
  <dcterms:created xsi:type="dcterms:W3CDTF">2017-01-31T12:58:48Z</dcterms:created>
  <dcterms:modified xsi:type="dcterms:W3CDTF">2017-01-31T18:41:21Z</dcterms:modified>
</cp:coreProperties>
</file>