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6" r:id="rId4"/>
    <p:sldId id="267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vitysensation.com/sumotori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4/5 Group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Blake Hewitt, Elliot Dewhurst &amp; Guy </a:t>
            </a:r>
            <a:r>
              <a:rPr lang="en-GB" dirty="0" err="1"/>
              <a:t>Zawada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17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UI/Screen Mock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48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Future/Stretch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Based on playtesting feedback, in order of importance…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More Levels to choose from</a:t>
            </a:r>
          </a:p>
          <a:p>
            <a:endParaRPr lang="en-GB" dirty="0"/>
          </a:p>
          <a:p>
            <a:r>
              <a:rPr lang="en-GB" dirty="0"/>
              <a:t>Improve player character movement, make it less slide-based.</a:t>
            </a:r>
          </a:p>
          <a:p>
            <a:endParaRPr lang="en-GB" dirty="0"/>
          </a:p>
          <a:p>
            <a:r>
              <a:rPr lang="en-GB" dirty="0"/>
              <a:t>Fully decide the art style</a:t>
            </a:r>
          </a:p>
        </p:txBody>
      </p:sp>
    </p:spTree>
    <p:extLst>
      <p:ext uri="{BB962C8B-B14F-4D97-AF65-F5344CB8AC3E}">
        <p14:creationId xmlns:p14="http://schemas.microsoft.com/office/powerpoint/2010/main" val="3569631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6232" y="2752725"/>
            <a:ext cx="4196118" cy="1320800"/>
          </a:xfrm>
        </p:spPr>
        <p:txBody>
          <a:bodyPr>
            <a:normAutofit/>
          </a:bodyPr>
          <a:lstStyle/>
          <a:p>
            <a:r>
              <a:rPr lang="en-GB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1460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Our Idea?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9862"/>
            <a:ext cx="8596668" cy="3880773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Genre: Physics-Based, 2D, Sumo style, 1 on 1 arena game</a:t>
            </a:r>
          </a:p>
          <a:p>
            <a:endParaRPr lang="en-GB" dirty="0"/>
          </a:p>
          <a:p>
            <a:r>
              <a:rPr lang="en-GB" dirty="0"/>
              <a:t>Platform: Desktop PC for now…</a:t>
            </a:r>
          </a:p>
          <a:p>
            <a:endParaRPr lang="en-GB" dirty="0"/>
          </a:p>
          <a:p>
            <a:r>
              <a:rPr lang="en-GB" dirty="0"/>
              <a:t>Objective: Push your opponent off the arena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30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/>
              <a:t>Inspirations for the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99862"/>
            <a:ext cx="12192000" cy="3880773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GB" sz="2400" dirty="0"/>
              <a:t>		Sumo Cars – GTA V Multiplayer Minigame</a:t>
            </a:r>
          </a:p>
        </p:txBody>
      </p:sp>
      <p:pic>
        <p:nvPicPr>
          <p:cNvPr id="1026" name="Picture 2" descr="http://media.rockstargames.com/rockstargames/img/global/news/upload/actual_14593526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411" y="2358609"/>
            <a:ext cx="7290513" cy="410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32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/>
              <a:t>Inspirations for the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3919"/>
            <a:ext cx="12192000" cy="3880773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GB" sz="2400" dirty="0"/>
              <a:t>							</a:t>
            </a:r>
            <a:r>
              <a:rPr lang="en-GB" sz="2400" dirty="0" err="1"/>
              <a:t>Sumotori</a:t>
            </a:r>
            <a:endParaRPr lang="en-GB" sz="2400" dirty="0"/>
          </a:p>
        </p:txBody>
      </p:sp>
      <p:pic>
        <p:nvPicPr>
          <p:cNvPr id="2054" name="Picture 6" descr="https://screenshots.jp.sftcdn.net/jp/scrn/68000/68923/sumotori-dreams-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4" y="2126086"/>
            <a:ext cx="66675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97080" y="6550223"/>
            <a:ext cx="38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http://www.gravitysensation.com/sumotori/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911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Physics-based pushing</a:t>
            </a:r>
          </a:p>
          <a:p>
            <a:endParaRPr lang="en-GB" dirty="0"/>
          </a:p>
          <a:p>
            <a:r>
              <a:rPr lang="en-GB" dirty="0"/>
              <a:t>Boost Mechanic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Avoidance of opponent and obstacles</a:t>
            </a:r>
          </a:p>
          <a:p>
            <a:endParaRPr lang="en-GB" dirty="0"/>
          </a:p>
          <a:p>
            <a:r>
              <a:rPr lang="en-GB" dirty="0"/>
              <a:t>Awareness of round timer</a:t>
            </a:r>
          </a:p>
        </p:txBody>
      </p:sp>
    </p:spTree>
    <p:extLst>
      <p:ext uri="{BB962C8B-B14F-4D97-AF65-F5344CB8AC3E}">
        <p14:creationId xmlns:p14="http://schemas.microsoft.com/office/powerpoint/2010/main" val="332814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 Demo</a:t>
            </a:r>
          </a:p>
        </p:txBody>
      </p:sp>
    </p:spTree>
    <p:extLst>
      <p:ext uri="{BB962C8B-B14F-4D97-AF65-F5344CB8AC3E}">
        <p14:creationId xmlns:p14="http://schemas.microsoft.com/office/powerpoint/2010/main" val="276325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Japanese-inspired theme</a:t>
            </a:r>
          </a:p>
          <a:p>
            <a:endParaRPr lang="en-GB" dirty="0"/>
          </a:p>
          <a:p>
            <a:r>
              <a:rPr lang="en-GB" dirty="0"/>
              <a:t>Simple Art Style</a:t>
            </a:r>
          </a:p>
          <a:p>
            <a:endParaRPr lang="en-GB" dirty="0"/>
          </a:p>
          <a:p>
            <a:r>
              <a:rPr lang="en-GB" dirty="0"/>
              <a:t>Quick-fire Rounds, multiple rounds per match</a:t>
            </a:r>
          </a:p>
          <a:p>
            <a:endParaRPr lang="en-GB" dirty="0"/>
          </a:p>
          <a:p>
            <a:r>
              <a:rPr lang="en-GB" dirty="0"/>
              <a:t>Strategic, risk and reward based power-up placement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83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Designs</a:t>
            </a:r>
          </a:p>
        </p:txBody>
      </p:sp>
      <p:pic>
        <p:nvPicPr>
          <p:cNvPr id="1026" name="Picture 2" descr="https://raw.githubusercontent.com/UoSGamesGroups/second-semester-s2-group-18/master/Design%20documentaion/map%20design%2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48" y="2498630"/>
            <a:ext cx="418592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aw.githubusercontent.com/UoSGamesGroups/second-semester-s2-group-18/master/Design%20documentaion/map%20design%2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752" y="487676"/>
            <a:ext cx="4103746" cy="288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p design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637" y="3970242"/>
            <a:ext cx="3609975" cy="256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21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Design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Power Ups – Increase Mass, Increase Pushing Force, Increase Speed</a:t>
            </a:r>
          </a:p>
          <a:p>
            <a:endParaRPr lang="en-GB" dirty="0"/>
          </a:p>
          <a:p>
            <a:r>
              <a:rPr lang="en-GB" dirty="0"/>
              <a:t>Obstacles in the level</a:t>
            </a:r>
          </a:p>
          <a:p>
            <a:endParaRPr lang="en-GB" dirty="0"/>
          </a:p>
          <a:p>
            <a:r>
              <a:rPr lang="en-GB" dirty="0"/>
              <a:t>Random level for each round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4860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167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Level 4/5 Group 18</vt:lpstr>
      <vt:lpstr>What’s Our Idea?</vt:lpstr>
      <vt:lpstr>Inspirations for the idea</vt:lpstr>
      <vt:lpstr>Inspirations for the idea</vt:lpstr>
      <vt:lpstr>Mechanics</vt:lpstr>
      <vt:lpstr>Gameplay Demo</vt:lpstr>
      <vt:lpstr>Design</vt:lpstr>
      <vt:lpstr>Level Designs</vt:lpstr>
      <vt:lpstr>Level Design Details</vt:lpstr>
      <vt:lpstr>UI/Screen Mock Up</vt:lpstr>
      <vt:lpstr>Future/Stretch Goals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18</dc:title>
  <dc:creator>Games</dc:creator>
  <cp:lastModifiedBy>Elliot Dewhurst (s180027)</cp:lastModifiedBy>
  <cp:revision>13</cp:revision>
  <dcterms:created xsi:type="dcterms:W3CDTF">2017-01-31T12:58:48Z</dcterms:created>
  <dcterms:modified xsi:type="dcterms:W3CDTF">2017-02-27T15:45:29Z</dcterms:modified>
</cp:coreProperties>
</file>