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69" r:id="rId6"/>
    <p:sldId id="259" r:id="rId7"/>
    <p:sldId id="268" r:id="rId8"/>
    <p:sldId id="266" r:id="rId9"/>
    <p:sldId id="262" r:id="rId10"/>
    <p:sldId id="270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55EE8-5704-4433-9DAB-210645A04EF3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72BFF-A9D5-4236-9388-2135A8E6E63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</a:t>
            </a:r>
            <a:r>
              <a:rPr lang="en-GB" baseline="0" dirty="0"/>
              <a:t> group members in order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72BFF-A9D5-4236-9388-2135A8E6E6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ou for your time we will now awnser</a:t>
            </a:r>
            <a:r>
              <a:rPr lang="en-GB" baseline="0" dirty="0"/>
              <a:t> any questions you have.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72BFF-A9D5-4236-9388-2135A8E6E631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598940-329B-448A-8A72-F3E6E1FE7A33}" type="datetimeFigureOut">
              <a:rPr lang="en-GB" smtClean="0"/>
              <a:pPr/>
              <a:t>01/02/2017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2E0A3D-A48E-4DFA-A3C0-57BDFC0CDF8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6xQU1_0EC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/>
              <a:t>Group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429000"/>
            <a:ext cx="6400800" cy="2448272"/>
          </a:xfrm>
        </p:spPr>
        <p:txBody>
          <a:bodyPr/>
          <a:lstStyle/>
          <a:p>
            <a:r>
              <a:rPr lang="en-GB" dirty="0"/>
              <a:t>Level 5 – Max Carter</a:t>
            </a:r>
          </a:p>
          <a:p>
            <a:r>
              <a:rPr lang="en-GB" dirty="0"/>
              <a:t>Level 5 – Ross Warren</a:t>
            </a:r>
          </a:p>
          <a:p>
            <a:r>
              <a:rPr lang="en-GB" dirty="0"/>
              <a:t>Level 4 – Jake Seaman</a:t>
            </a:r>
          </a:p>
          <a:p>
            <a:r>
              <a:rPr lang="en-GB" dirty="0"/>
              <a:t>Level 4 – Jack Fuller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Smiling</a:t>
            </a:r>
          </a:p>
          <a:p>
            <a:r>
              <a:rPr lang="en-GB" dirty="0"/>
              <a:t>Celebration</a:t>
            </a:r>
          </a:p>
          <a:p>
            <a:r>
              <a:rPr lang="en-GB" dirty="0"/>
              <a:t>Schadenfreude</a:t>
            </a:r>
          </a:p>
          <a:p>
            <a:r>
              <a:rPr lang="en-GB" dirty="0"/>
              <a:t>Light annoyance at opponent (when very close)</a:t>
            </a:r>
          </a:p>
          <a:p>
            <a:endParaRPr lang="en-GB" dirty="0"/>
          </a:p>
        </p:txBody>
      </p:sp>
      <p:pic>
        <p:nvPicPr>
          <p:cNvPr id="4" name="K6xQU1_0EC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5736" y="4005064"/>
            <a:ext cx="4572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Burndown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9" y="2132856"/>
            <a:ext cx="8689462" cy="39510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5816" y="2564904"/>
            <a:ext cx="3384376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Constraints</a:t>
            </a:r>
          </a:p>
          <a:p>
            <a:r>
              <a:rPr lang="en-GB" dirty="0"/>
              <a:t>2D Environment</a:t>
            </a:r>
          </a:p>
          <a:p>
            <a:r>
              <a:rPr lang="en-GB" dirty="0"/>
              <a:t>Physics based mechanic</a:t>
            </a:r>
          </a:p>
          <a:p>
            <a:r>
              <a:rPr lang="en-GB" dirty="0"/>
              <a:t>Adversarial</a:t>
            </a:r>
          </a:p>
          <a:p>
            <a:r>
              <a:rPr lang="en-GB" dirty="0"/>
              <a:t>Played on a single device</a:t>
            </a:r>
          </a:p>
          <a:p>
            <a:r>
              <a:rPr lang="en-GB" dirty="0"/>
              <a:t>Symmetric </a:t>
            </a:r>
          </a:p>
          <a:p>
            <a:r>
              <a:rPr lang="en-GB" dirty="0"/>
              <a:t>Simple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440" y="6424715"/>
            <a:ext cx="53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MC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Game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Friction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Buoyancy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Gravity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13314" name="Picture 2" descr="http://www.school-for-champions.com/science/images/friction_uses_bear_sli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196752"/>
            <a:ext cx="2204913" cy="15841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318" name="Picture 6" descr="https://www.colourbox.com/preview/5429543-apple-falling-to-han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861048"/>
            <a:ext cx="2160240" cy="263443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316" name="Picture 4" descr="Image result for rubber du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564904"/>
            <a:ext cx="2936604" cy="19577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532440" y="6424715"/>
            <a:ext cx="53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JS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-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mechanic</a:t>
            </a:r>
          </a:p>
          <a:p>
            <a:r>
              <a:rPr lang="en-GB" dirty="0"/>
              <a:t>Both players have a key press</a:t>
            </a:r>
          </a:p>
          <a:p>
            <a:r>
              <a:rPr lang="en-GB" dirty="0"/>
              <a:t>Upon key press, that player’s character momentum will stop.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532440" y="6424715"/>
            <a:ext cx="53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JF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increasing and decreasing of friction.</a:t>
            </a:r>
          </a:p>
          <a:p>
            <a:r>
              <a:rPr lang="en-GB" dirty="0"/>
              <a:t>The movement of the end goal.</a:t>
            </a:r>
          </a:p>
          <a:p>
            <a:r>
              <a:rPr lang="en-GB" dirty="0"/>
              <a:t>Player character also effecting the friction.</a:t>
            </a:r>
          </a:p>
          <a:p>
            <a:r>
              <a:rPr lang="en-GB" dirty="0"/>
              <a:t>Instant stop or slow stop</a:t>
            </a:r>
          </a:p>
          <a:p>
            <a:endParaRPr lang="en-GB" dirty="0"/>
          </a:p>
        </p:txBody>
      </p:sp>
      <p:sp>
        <p:nvSpPr>
          <p:cNvPr id="1026" name="AutoShape 2" descr="https://outlook.office365.com/owa/service.svc/s/GetReferenceAttachment?attachmentId=AAMkAGQ5YjkxMGNhLTRiMTktNGI5YS1iZGY5LWM1ZDAwODVhNTY0MABGAAAAAADCPDluhWbpQ6vd7I4k%2FTV5BwALTIp3P9kfS6EnwdAW3fOtAAAB8bkwAAA%2BNlIClHVwR7TMt4h0ZItkAAFXs%2FL0AAABEgAQAJy%2BeZR3a4BGoXtwlPOWFRM%3D&amp;location=https%3A%2F%2Fccucsac-my.sharepoint.com%2Fpersonal%2Fs176778_ucs_ac_uk%2FDocuments%2FEmail%2520attachments%2Fmemeylines.png&amp;permissionLevel=1&amp;X-OWA-CANARY=0ay77dilGkGgsELkTkLaNzCS16McStQYGYoRyjvk8QMfKRiP1yA6lntIRerMdSW7k72Y68Tfs_w.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https://outlook.office365.com/owa/service.svc/s/GetReferenceAttachment?attachmentId=AAMkAGQ5YjkxMGNhLTRiMTktNGI5YS1iZGY5LWM1ZDAwODVhNTY0MABGAAAAAADCPDluhWbpQ6vd7I4k%2FTV5BwALTIp3P9kfS6EnwdAW3fOtAAAB8bkwAAA%2BNlIClHVwR7TMt4h0ZItkAAFXs%2FL0AAABEgAQAJy%2BeZR3a4BGoXtwlPOWFRM%3D&amp;location=https%3A%2F%2Fccucsac-my.sharepoint.com%2Fpersonal%2Fs176778_ucs_ac_uk%2FDocuments%2FEmail%2520attachments%2Fmemeylines.png&amp;permissionLevel=1&amp;X-OWA-CANARY=0ay77dilGkGgsELkTkLaNzCS16McStQYGYoRyjvk8QMfKRiP1yA6lntIRerMdSW7k72Y68Tfs_w.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memey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581128"/>
            <a:ext cx="8028384" cy="20208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63688" y="486916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67944" y="5085184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36096" y="494116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76256" y="4653136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3928" y="5661248"/>
            <a:ext cx="50405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450912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Different level frictions.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5816" y="479715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Moving end goal.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8064" y="465313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Jumps.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4128" y="4365104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Large and friction affecting player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2440" y="6424715"/>
            <a:ext cx="53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RW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+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Established demographic of mostly males aged 12 – 35</a:t>
            </a:r>
          </a:p>
          <a:p>
            <a:r>
              <a:rPr lang="en-GB" dirty="0"/>
              <a:t>Colourful</a:t>
            </a:r>
          </a:p>
          <a:p>
            <a:r>
              <a:rPr lang="en-GB" dirty="0"/>
              <a:t>Vibrant</a:t>
            </a:r>
          </a:p>
          <a:p>
            <a:r>
              <a:rPr lang="en-GB" dirty="0"/>
              <a:t>Minimalist or smooth</a:t>
            </a:r>
          </a:p>
        </p:txBody>
      </p:sp>
      <p:pic>
        <p:nvPicPr>
          <p:cNvPr id="10242" name="Picture 2" descr="http://vignette1.wikia.nocookie.net/nintendo/images/c/cf/Sochi_2014_curling.jpg/revision/latest?cb=20131010221718&amp;path-prefix=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5615" y="4540009"/>
            <a:ext cx="3529531" cy="19853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246" name="Picture 6" descr="https://lh3.ggpht.com/XEFsgp_gloBiSrP1q3RdfsoW3KU6odmXX_FCgDlSJq1Q9W-UuSyZxnGpAQsIfVdvTg=h9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4235" y="2567914"/>
            <a:ext cx="1398061" cy="1864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51" y="2556178"/>
            <a:ext cx="2473424" cy="185506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41512" y="6486871"/>
            <a:ext cx="53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RW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70013"/>
            <a:ext cx="3999913" cy="255533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0375" y="6525344"/>
            <a:ext cx="3600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https://www.statista.com/statistics/189582/age-of-us-video-game-players-since-2010/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Player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Fiero</a:t>
            </a:r>
          </a:p>
          <a:p>
            <a:r>
              <a:rPr lang="en-GB" dirty="0"/>
              <a:t>People Fun</a:t>
            </a:r>
          </a:p>
          <a:p>
            <a:r>
              <a:rPr lang="en-GB" dirty="0"/>
              <a:t>Competitiveness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Ideas and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Best egg chef</a:t>
            </a:r>
          </a:p>
          <a:p>
            <a:r>
              <a:rPr lang="en-GB" b="1" dirty="0"/>
              <a:t>Stunt snails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Toilet cleaning</a:t>
            </a:r>
          </a:p>
          <a:p>
            <a:r>
              <a:rPr lang="en-GB" dirty="0"/>
              <a:t>Dolphin oil spill</a:t>
            </a:r>
          </a:p>
          <a:p>
            <a:r>
              <a:rPr lang="en-GB" dirty="0"/>
              <a:t>Headlice removal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pic>
        <p:nvPicPr>
          <p:cNvPr id="4" name="Picture 3" descr="Prototyp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363" y="2348880"/>
            <a:ext cx="8283273" cy="3456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</TotalTime>
  <Words>201</Words>
  <Application>Microsoft Office PowerPoint</Application>
  <PresentationFormat>On-screen Show (4:3)</PresentationFormat>
  <Paragraphs>68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Flow</vt:lpstr>
      <vt:lpstr>Group 20</vt:lpstr>
      <vt:lpstr>Brief Summary</vt:lpstr>
      <vt:lpstr>Game Ideas</vt:lpstr>
      <vt:lpstr>Mechanics - Friction</vt:lpstr>
      <vt:lpstr>Iterations</vt:lpstr>
      <vt:lpstr>Research + Demographic</vt:lpstr>
      <vt:lpstr>Intended Player Experience</vt:lpstr>
      <vt:lpstr>Design Ideas and Themes</vt:lpstr>
      <vt:lpstr>Prototype</vt:lpstr>
      <vt:lpstr>Playtesting results</vt:lpstr>
      <vt:lpstr>JIRA Burndown Chart</vt:lpstr>
      <vt:lpstr>PowerPoint Presentation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Games</dc:creator>
  <cp:lastModifiedBy>Games</cp:lastModifiedBy>
  <cp:revision>42</cp:revision>
  <dcterms:created xsi:type="dcterms:W3CDTF">2017-01-30T20:39:21Z</dcterms:created>
  <dcterms:modified xsi:type="dcterms:W3CDTF">2017-02-01T11:23:25Z</dcterms:modified>
</cp:coreProperties>
</file>