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962" autoAdjust="0"/>
  </p:normalViewPr>
  <p:slideViewPr>
    <p:cSldViewPr snapToGrid="0">
      <p:cViewPr varScale="1">
        <p:scale>
          <a:sx n="47" d="100"/>
          <a:sy n="47" d="100"/>
        </p:scale>
        <p:origin x="53" y="12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9FE2B-F022-430B-B75B-0EE996D80566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D7CAE-F8A5-4C5E-B6BE-6F575BC84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49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D7CAE-F8A5-4C5E-B6BE-6F575BC84E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54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9517-8C62-44E2-A0B6-35B10B38FC51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DF28-BE97-4A95-9577-49CE7C8D2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9517-8C62-44E2-A0B6-35B10B38FC51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DF28-BE97-4A95-9577-49CE7C8D2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16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9517-8C62-44E2-A0B6-35B10B38FC51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DF28-BE97-4A95-9577-49CE7C8D2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5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9517-8C62-44E2-A0B6-35B10B38FC51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DF28-BE97-4A95-9577-49CE7C8D2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24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9517-8C62-44E2-A0B6-35B10B38FC51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DF28-BE97-4A95-9577-49CE7C8D2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42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9517-8C62-44E2-A0B6-35B10B38FC51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DF28-BE97-4A95-9577-49CE7C8D2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0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9517-8C62-44E2-A0B6-35B10B38FC51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DF28-BE97-4A95-9577-49CE7C8D2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63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9517-8C62-44E2-A0B6-35B10B38FC51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DF28-BE97-4A95-9577-49CE7C8D2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9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9517-8C62-44E2-A0B6-35B10B38FC51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DF28-BE97-4A95-9577-49CE7C8D2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63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9517-8C62-44E2-A0B6-35B10B38FC51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DF28-BE97-4A95-9577-49CE7C8D2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1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9517-8C62-44E2-A0B6-35B10B38FC51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DF28-BE97-4A95-9577-49CE7C8D2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51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39517-8C62-44E2-A0B6-35B10B38FC51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3DF28-BE97-4A95-9577-49CE7C8D2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25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Research of Physics Games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70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Rocket league						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447" y="376747"/>
            <a:ext cx="2786353" cy="1302317"/>
          </a:xfrm>
        </p:spPr>
      </p:pic>
      <p:sp>
        <p:nvSpPr>
          <p:cNvPr id="5" name="TextBox 4"/>
          <p:cNvSpPr txBox="1"/>
          <p:nvPr/>
        </p:nvSpPr>
        <p:spPr>
          <a:xfrm>
            <a:off x="555171" y="2367643"/>
            <a:ext cx="63028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Rocket league is a game played using the cars controlled by the </a:t>
            </a:r>
          </a:p>
          <a:p>
            <a:r>
              <a:rPr lang="en-GB" sz="3600" dirty="0" smtClean="0"/>
              <a:t>Player, in which two teams fight over one ball and use the momentum and direction of their car to score in the opposing net.</a:t>
            </a:r>
            <a:endParaRPr lang="en-GB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367643"/>
            <a:ext cx="4963887" cy="27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9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Angry Birds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997" y="365125"/>
            <a:ext cx="4174803" cy="2356077"/>
          </a:xfrm>
        </p:spPr>
      </p:pic>
      <p:sp>
        <p:nvSpPr>
          <p:cNvPr id="5" name="TextBox 4"/>
          <p:cNvSpPr txBox="1"/>
          <p:nvPr/>
        </p:nvSpPr>
        <p:spPr>
          <a:xfrm>
            <a:off x="359229" y="1690688"/>
            <a:ext cx="65804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Angry Birds is a game in which you have to use precision to hit objects, using the pull of your finger. The player is flung out of a catapult and the aim of the game is to hit all the pigs which are on that level.</a:t>
            </a:r>
            <a:endParaRPr lang="en-GB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996" y="3224892"/>
            <a:ext cx="4174803" cy="286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9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Cut the rope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910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Cut the rope is an app game in which you have to get a piece of candy into an animals mouth using momentum and problem solving. The player does this by swiping the screen at the right moment.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635" y="365125"/>
            <a:ext cx="4592980" cy="24975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89" y="3037115"/>
            <a:ext cx="4771926" cy="298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9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139</Words>
  <Application>Microsoft Office PowerPoint</Application>
  <PresentationFormat>Widescreen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Research of Physics Games</vt:lpstr>
      <vt:lpstr>Rocket league      </vt:lpstr>
      <vt:lpstr>Angry Birds</vt:lpstr>
      <vt:lpstr>Cut the rope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4</cp:revision>
  <dcterms:created xsi:type="dcterms:W3CDTF">2017-01-30T05:58:54Z</dcterms:created>
  <dcterms:modified xsi:type="dcterms:W3CDTF">2017-01-30T07:16:41Z</dcterms:modified>
</cp:coreProperties>
</file>