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1" r:id="rId8"/>
    <p:sldId id="260" r:id="rId9"/>
    <p:sldId id="266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598940-329B-448A-8A72-F3E6E1FE7A3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2E0A3D-A48E-4DFA-A3C0-57BDFC0CDF84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dirty="0" smtClean="0"/>
              <a:t>Group 20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2852936"/>
            <a:ext cx="6400800" cy="3096344"/>
          </a:xfrm>
        </p:spPr>
        <p:txBody>
          <a:bodyPr/>
          <a:lstStyle/>
          <a:p>
            <a:r>
              <a:rPr lang="en-GB" dirty="0" smtClean="0"/>
              <a:t>Level 5 – Max Carter</a:t>
            </a:r>
          </a:p>
          <a:p>
            <a:r>
              <a:rPr lang="en-GB" dirty="0" smtClean="0"/>
              <a:t>Level 5 – Ross Warren</a:t>
            </a:r>
          </a:p>
          <a:p>
            <a:r>
              <a:rPr lang="en-GB" dirty="0" smtClean="0"/>
              <a:t>Level 4 – Jake Seaman</a:t>
            </a:r>
          </a:p>
          <a:p>
            <a:r>
              <a:rPr lang="en-GB" dirty="0" smtClean="0"/>
              <a:t>Level 4 – Jack Fuller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+ Playtesting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(gif of prototype)</a:t>
            </a:r>
          </a:p>
          <a:p>
            <a:r>
              <a:rPr lang="en-GB" dirty="0" smtClean="0"/>
              <a:t>(playtesting results)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(potential iterations we’ve come up with)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 Progress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(emails, hours, meetings?)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Skid Mark </a:t>
            </a:r>
            <a:r>
              <a:rPr lang="en-GB" sz="5400" dirty="0" smtClean="0"/>
              <a:t>(wip)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(logline)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(our constraints etc.)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(how game works &amp; mechanics chosen)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+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(what research into games showed)</a:t>
            </a:r>
          </a:p>
          <a:p>
            <a:r>
              <a:rPr lang="en-GB" dirty="0" smtClean="0"/>
              <a:t>(demographic correlations of said games)</a:t>
            </a:r>
          </a:p>
          <a:p>
            <a:r>
              <a:rPr lang="en-GB" dirty="0" smtClean="0"/>
              <a:t>(our demographic as a result of this research)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Intended Player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(what we want the player to feel)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Mood Boards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Choices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(typography, colour palettes etc.)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135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Group 20</vt:lpstr>
      <vt:lpstr>Skid Mark (wip)</vt:lpstr>
      <vt:lpstr>Brief Summary</vt:lpstr>
      <vt:lpstr>Mechanics</vt:lpstr>
      <vt:lpstr>Research + Demographic</vt:lpstr>
      <vt:lpstr>Intended Player Experience</vt:lpstr>
      <vt:lpstr>Mood Boards</vt:lpstr>
      <vt:lpstr>Concept Art</vt:lpstr>
      <vt:lpstr>Design Choices</vt:lpstr>
      <vt:lpstr>Prototype + Playtesting</vt:lpstr>
      <vt:lpstr>Iterative Process</vt:lpstr>
      <vt:lpstr>JIRA Progress Graph</vt:lpstr>
      <vt:lpstr>Thank You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Games</dc:creator>
  <cp:lastModifiedBy>Games</cp:lastModifiedBy>
  <cp:revision>11</cp:revision>
  <dcterms:created xsi:type="dcterms:W3CDTF">2017-01-30T20:39:21Z</dcterms:created>
  <dcterms:modified xsi:type="dcterms:W3CDTF">2017-01-30T21:35:07Z</dcterms:modified>
</cp:coreProperties>
</file>