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64" r:id="rId6"/>
    <p:sldId id="271" r:id="rId7"/>
    <p:sldId id="265" r:id="rId8"/>
    <p:sldId id="270" r:id="rId9"/>
    <p:sldId id="266" r:id="rId10"/>
    <p:sldId id="268" r:id="rId11"/>
    <p:sldId id="26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93F6B-EFEA-40CA-BD2E-2AEE39929974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1858-78E7-448F-9F55-150324A1F73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5519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8920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064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5098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17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7331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3105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6961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0203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813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060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274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BA25-6A76-4D46-83CC-22CFBFA17E89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86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GB" sz="6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L4/5 Group 4</a:t>
            </a:r>
            <a:endParaRPr lang="en-GB" sz="6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08920"/>
            <a:ext cx="9144000" cy="2971800"/>
          </a:xfrm>
        </p:spPr>
        <p:txBody>
          <a:bodyPr>
            <a:noAutofit/>
          </a:bodyPr>
          <a:lstStyle/>
          <a:p>
            <a:r>
              <a:rPr lang="en-GB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Game Name</a:t>
            </a:r>
          </a:p>
          <a:p>
            <a:endParaRPr lang="en-GB" sz="4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Connor </a:t>
            </a:r>
            <a:r>
              <a:rPr lang="en-GB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Wilby</a:t>
            </a:r>
            <a:endParaRPr lang="en-GB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 Clack</a:t>
            </a: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Henry Smith</a:t>
            </a: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Heather Bishop</a:t>
            </a:r>
          </a:p>
          <a:p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79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476672"/>
            <a:ext cx="3347864" cy="334786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5436" y="4003867"/>
            <a:ext cx="5058599" cy="2845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959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Aesthetics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8" y="1268760"/>
            <a:ext cx="4932040" cy="5431196"/>
          </a:xfrm>
        </p:spPr>
        <p:txBody>
          <a:bodyPr>
            <a:normAutofit/>
          </a:bodyPr>
          <a:lstStyle/>
          <a:p>
            <a:r>
              <a:rPr lang="en-GB" dirty="0" smtClean="0"/>
              <a:t>Characters using rounded design to promote friendly and </a:t>
            </a:r>
            <a:r>
              <a:rPr lang="en-GB" smtClean="0"/>
              <a:t>harmless impressions, </a:t>
            </a:r>
            <a:r>
              <a:rPr lang="en-GB" dirty="0" smtClean="0"/>
              <a:t>and to steer away from intense competition between players.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4176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Initial </a:t>
            </a:r>
            <a:r>
              <a:rPr lang="en-GB" sz="5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Mockup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718" y="1340768"/>
            <a:ext cx="7585439" cy="53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77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Sprint Information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Logged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Connor: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Henry: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Sam: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Heather:</a:t>
            </a:r>
          </a:p>
          <a:p>
            <a:pPr marL="0" indent="0"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Emails Sent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Connor: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Henry: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Sam: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Heather:</a:t>
            </a:r>
          </a:p>
          <a:p>
            <a:pPr marL="0" indent="0"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0383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Demographics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 years old +</a:t>
            </a:r>
          </a:p>
          <a:p>
            <a:r>
              <a:rPr lang="en-GB" dirty="0" smtClean="0"/>
              <a:t>Males and Females.</a:t>
            </a:r>
          </a:p>
          <a:p>
            <a:r>
              <a:rPr lang="en-GB" dirty="0" smtClean="0"/>
              <a:t>Socialisers and Killers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40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revor\Desktop\UI Concept\Untitled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5568" y="1700808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One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8074"/>
            <a:ext cx="5410944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Two </a:t>
            </a:r>
            <a:r>
              <a:rPr lang="en-GB" dirty="0" smtClean="0"/>
              <a:t>players must get a single ball into the opponents goal.</a:t>
            </a:r>
          </a:p>
          <a:p>
            <a:r>
              <a:rPr lang="en-GB" dirty="0" smtClean="0"/>
              <a:t>The physics comes from the bounciness of the ball, offset with the ground which is mimicking a waves behaviour.</a:t>
            </a:r>
          </a:p>
          <a:p>
            <a:r>
              <a:rPr lang="en-GB" dirty="0" smtClean="0"/>
              <a:t>Each goal changes the direction of the wave to benefit the goal scorer.</a:t>
            </a:r>
          </a:p>
          <a:p>
            <a:r>
              <a:rPr lang="en-GB" dirty="0" smtClean="0"/>
              <a:t>Pickups will be collectable to affect the ball size/weight and the wave speed/oscillation (height of the peaks and troughs).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8923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revor\Desktop\UI Concept\Untitled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5568" y="1700808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One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8074"/>
            <a:ext cx="5410944" cy="5257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Main </a:t>
            </a:r>
            <a:r>
              <a:rPr lang="en-GB" dirty="0" smtClean="0"/>
              <a:t>mechanic is the wave generation, how fast its frequency is and how high its oscillation is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Aimed </a:t>
            </a:r>
            <a:r>
              <a:rPr lang="en-GB" dirty="0" smtClean="0"/>
              <a:t>towards evoking Hard fun. There will be challenge, but carefully tuned as to allow for a more casual and easy-going competitive experience. Laughter is a key experience for </a:t>
            </a:r>
            <a:r>
              <a:rPr lang="en-GB" dirty="0" smtClean="0"/>
              <a:t>this </a:t>
            </a:r>
            <a:r>
              <a:rPr lang="en-GB" dirty="0" smtClean="0"/>
              <a:t>concepts.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8923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Two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 simultaneous adversarial multiplayer game in which two players must correctly turn ice/steam to water in order to fill their tank first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main </a:t>
            </a:r>
            <a:r>
              <a:rPr lang="en-GB" dirty="0" smtClean="0"/>
              <a:t>mechanic is </a:t>
            </a:r>
            <a:r>
              <a:rPr lang="en-GB" dirty="0" smtClean="0"/>
              <a:t>altering  </a:t>
            </a:r>
            <a:r>
              <a:rPr lang="en-GB" dirty="0" smtClean="0"/>
              <a:t>the states of matter into </a:t>
            </a:r>
            <a:r>
              <a:rPr lang="en-GB" dirty="0" smtClean="0"/>
              <a:t>water</a:t>
            </a:r>
            <a:r>
              <a:rPr lang="en-GB" dirty="0" smtClean="0"/>
              <a:t>.</a:t>
            </a:r>
            <a:endParaRPr lang="en-GB" dirty="0" smtClean="0"/>
          </a:p>
        </p:txBody>
      </p:sp>
      <p:pic>
        <p:nvPicPr>
          <p:cNvPr id="1026" name="Picture 2" descr="C:\Users\Trevor\Desktop\UI Concept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3744417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7043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Two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Aims to evoke </a:t>
            </a:r>
            <a:r>
              <a:rPr lang="en-GB" dirty="0" smtClean="0"/>
              <a:t>Hard fun. There will be challenge, </a:t>
            </a:r>
            <a:r>
              <a:rPr lang="en-GB" dirty="0" smtClean="0"/>
              <a:t>but it will also be tuned </a:t>
            </a:r>
            <a:r>
              <a:rPr lang="en-GB" dirty="0" smtClean="0"/>
              <a:t>to allow for </a:t>
            </a:r>
            <a:r>
              <a:rPr lang="en-GB" dirty="0" smtClean="0"/>
              <a:t>a </a:t>
            </a:r>
            <a:r>
              <a:rPr lang="en-GB" dirty="0" smtClean="0"/>
              <a:t>casual and easy-going competitive experience. Laughter is </a:t>
            </a:r>
            <a:r>
              <a:rPr lang="en-GB" dirty="0" smtClean="0"/>
              <a:t>also an </a:t>
            </a:r>
            <a:r>
              <a:rPr lang="en-GB" dirty="0" smtClean="0"/>
              <a:t>key experience for </a:t>
            </a:r>
            <a:r>
              <a:rPr lang="en-GB" dirty="0" smtClean="0"/>
              <a:t>this </a:t>
            </a:r>
            <a:r>
              <a:rPr lang="en-GB" dirty="0" smtClean="0"/>
              <a:t>concepts.</a:t>
            </a:r>
            <a:endParaRPr lang="en-GB" dirty="0" smtClean="0"/>
          </a:p>
        </p:txBody>
      </p:sp>
      <p:pic>
        <p:nvPicPr>
          <p:cNvPr id="1026" name="Picture 2" descr="C:\Users\Trevor\Desktop\UI Concept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04864"/>
            <a:ext cx="3744417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7043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Three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A race to the finish multiplayer game in which players must use beams of light to solve puzzles. </a:t>
            </a:r>
            <a:endParaRPr lang="en-GB" dirty="0" smtClean="0"/>
          </a:p>
          <a:p>
            <a:r>
              <a:rPr lang="en-GB" dirty="0" smtClean="0"/>
              <a:t>Key </a:t>
            </a:r>
            <a:r>
              <a:rPr lang="en-GB" dirty="0" smtClean="0"/>
              <a:t>mechanic is </a:t>
            </a:r>
            <a:r>
              <a:rPr lang="en-GB" dirty="0" smtClean="0"/>
              <a:t>refracting/reflecting </a:t>
            </a:r>
            <a:r>
              <a:rPr lang="en-GB" dirty="0" smtClean="0"/>
              <a:t>the </a:t>
            </a:r>
            <a:r>
              <a:rPr lang="en-GB" dirty="0" smtClean="0"/>
              <a:t>light </a:t>
            </a:r>
            <a:r>
              <a:rPr lang="en-GB" dirty="0" smtClean="0"/>
              <a:t>precisely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pic>
        <p:nvPicPr>
          <p:cNvPr id="2050" name="Picture 2" descr="C:\Users\Trevor\Desktop\UI Concept\Untitled-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847" b="6847"/>
          <a:stretch/>
        </p:blipFill>
        <p:spPr bwMode="auto">
          <a:xfrm>
            <a:off x="4871835" y="1772816"/>
            <a:ext cx="4272165" cy="427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224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Three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F</a:t>
            </a:r>
            <a:r>
              <a:rPr lang="en-GB" dirty="0" smtClean="0"/>
              <a:t>ocuses </a:t>
            </a:r>
            <a:r>
              <a:rPr lang="en-GB" dirty="0" smtClean="0"/>
              <a:t>on serious fun, encouraging utter concentration to solve puzzles whilst being under pressure of a ticking clock.</a:t>
            </a: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pic>
        <p:nvPicPr>
          <p:cNvPr id="2050" name="Picture 2" descr="C:\Users\Trevor\Desktop\UI Concept\Untitled-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847" b="6847"/>
          <a:stretch/>
        </p:blipFill>
        <p:spPr bwMode="auto">
          <a:xfrm>
            <a:off x="4871835" y="1700808"/>
            <a:ext cx="4272165" cy="427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224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Aesthetics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4932040" cy="5431196"/>
          </a:xfrm>
        </p:spPr>
        <p:txBody>
          <a:bodyPr>
            <a:normAutofit/>
          </a:bodyPr>
          <a:lstStyle/>
          <a:p>
            <a:r>
              <a:rPr lang="en-GB" dirty="0"/>
              <a:t>Minimalistic design for </a:t>
            </a:r>
            <a:r>
              <a:rPr lang="en-GB" dirty="0" smtClean="0"/>
              <a:t>faster asset creation and to keep from the visuals distracting from the experience.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3" y="4301688"/>
            <a:ext cx="4903227" cy="224492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1268760"/>
            <a:ext cx="4146231" cy="2211323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4520" y="3708439"/>
            <a:ext cx="4257254" cy="28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23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348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L4/5 Group 4</vt:lpstr>
      <vt:lpstr>Demographics</vt:lpstr>
      <vt:lpstr>Concept One Outline</vt:lpstr>
      <vt:lpstr>Concept One Outline</vt:lpstr>
      <vt:lpstr>Concept Two Outline</vt:lpstr>
      <vt:lpstr>Concept Two Outline</vt:lpstr>
      <vt:lpstr>Concept Three Outline</vt:lpstr>
      <vt:lpstr>Concept Three Outline</vt:lpstr>
      <vt:lpstr>Aesthetics</vt:lpstr>
      <vt:lpstr>Aesthetics</vt:lpstr>
      <vt:lpstr>Initial Mockup</vt:lpstr>
      <vt:lpstr>Sprint Information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3</dc:title>
  <dc:creator>Heather B</dc:creator>
  <cp:lastModifiedBy>Games</cp:lastModifiedBy>
  <cp:revision>17</cp:revision>
  <dcterms:created xsi:type="dcterms:W3CDTF">2016-10-01T10:12:36Z</dcterms:created>
  <dcterms:modified xsi:type="dcterms:W3CDTF">2017-01-31T16:46:43Z</dcterms:modified>
</cp:coreProperties>
</file>