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59" r:id="rId7"/>
    <p:sldId id="261" r:id="rId8"/>
    <p:sldId id="266" r:id="rId9"/>
    <p:sldId id="268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93F6B-EFEA-40CA-BD2E-2AEE39929974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1858-78E7-448F-9F55-150324A1F7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19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Integrate into actual</a:t>
            </a:r>
            <a:r>
              <a:rPr lang="en-GB" baseline="0" dirty="0" smtClean="0"/>
              <a:t>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31858-78E7-448F-9F55-150324A1F73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5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Integrate into actual</a:t>
            </a:r>
            <a:r>
              <a:rPr lang="en-GB" baseline="0" dirty="0" smtClean="0"/>
              <a:t> slides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31858-78E7-448F-9F55-150324A1F73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2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0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3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8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7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1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1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3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4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BA25-6A76-4D46-83CC-22CFBFA17E89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6042-1389-42DB-9E71-16B9C9BD7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GB" sz="6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L4/5 Group 4</a:t>
            </a:r>
            <a:endParaRPr lang="en-GB" sz="6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08920"/>
            <a:ext cx="9144000" cy="2971800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Game Name</a:t>
            </a:r>
          </a:p>
          <a:p>
            <a:endParaRPr lang="en-GB" sz="44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Connor </a:t>
            </a:r>
            <a:r>
              <a:rPr lang="en-GB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Wilby</a:t>
            </a:r>
            <a:endParaRPr lang="en-GB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 Clack</a:t>
            </a: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Henry Smith</a:t>
            </a:r>
          </a:p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Heather Bishop</a:t>
            </a:r>
          </a:p>
          <a:p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Initial </a:t>
            </a:r>
            <a:r>
              <a:rPr lang="en-GB" sz="5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Mockup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18" y="1340768"/>
            <a:ext cx="7585439" cy="53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Sprint Information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Hours Logged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Connor: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Henry: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Sam: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Heather:</a:t>
            </a:r>
          </a:p>
          <a:p>
            <a:pPr marL="0" indent="0"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Emails Sent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Connor: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Henry: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Sam:</a:t>
            </a:r>
          </a:p>
          <a:p>
            <a:pPr marL="0" indent="0">
              <a:buNone/>
            </a:pPr>
            <a:r>
              <a:rPr lang="en-GB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Heather:</a:t>
            </a:r>
          </a:p>
          <a:p>
            <a:pPr marL="0" indent="0">
              <a:buNone/>
            </a:pPr>
            <a:endParaRPr lang="en-GB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83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Burndown</a:t>
            </a:r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Chart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7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Demographics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 years old +</a:t>
            </a:r>
          </a:p>
          <a:p>
            <a:r>
              <a:rPr lang="en-GB" dirty="0" smtClean="0"/>
              <a:t>Males and Females.</a:t>
            </a:r>
          </a:p>
          <a:p>
            <a:r>
              <a:rPr lang="en-GB" dirty="0" smtClean="0"/>
              <a:t>Socialisers and Killers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4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revor\Desktop\UI Concept\Untitled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1700808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One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8074"/>
            <a:ext cx="5410944" cy="52578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A simultaneous adversarial multiplayer game in which two players must get a single ball into the opponents goal.</a:t>
            </a:r>
          </a:p>
          <a:p>
            <a:r>
              <a:rPr lang="en-GB" dirty="0" smtClean="0"/>
              <a:t>The physics comes from the bounciness of the ball, offset with the ground which is mimicking a waves behaviour.</a:t>
            </a:r>
          </a:p>
          <a:p>
            <a:r>
              <a:rPr lang="en-GB" dirty="0" smtClean="0"/>
              <a:t>Each goal changes the direction of the wave to benefit the goal scorer.</a:t>
            </a:r>
          </a:p>
          <a:p>
            <a:r>
              <a:rPr lang="en-GB" dirty="0" smtClean="0"/>
              <a:t>Pickups will be collectable to affect the ball size/weight and the wave speed/oscillation (height of the peaks and troughs).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23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Two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simultaneous adversarial multiplayer game in which two players must correctly turn ice/steam to water in order to fill their tank first.</a:t>
            </a:r>
          </a:p>
        </p:txBody>
      </p:sp>
      <p:pic>
        <p:nvPicPr>
          <p:cNvPr id="1026" name="Picture 2" descr="C:\Users\Trevor\Desktop\UI Concept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13584"/>
            <a:ext cx="3744417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3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Concept Three Outline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race to the finish multiplayer game in which players must use beams of light to solve puzzles. </a:t>
            </a:r>
          </a:p>
        </p:txBody>
      </p:sp>
      <p:pic>
        <p:nvPicPr>
          <p:cNvPr id="2050" name="Picture 2" descr="C:\Users\Trevor\Desktop\UI Concept\Untitled-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7" b="6847"/>
          <a:stretch/>
        </p:blipFill>
        <p:spPr bwMode="auto">
          <a:xfrm>
            <a:off x="4860032" y="2585837"/>
            <a:ext cx="4272165" cy="427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24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Mechanics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Concept Ones key mechanic is the wave generation, how fast its frequency is and how high its oscillation is.</a:t>
            </a:r>
          </a:p>
          <a:p>
            <a:r>
              <a:rPr lang="en-GB" dirty="0" smtClean="0"/>
              <a:t>Concept Twos key mechanic is altering the states of matter into water.</a:t>
            </a:r>
          </a:p>
          <a:p>
            <a:r>
              <a:rPr lang="en-GB" dirty="0" smtClean="0"/>
              <a:t>Concept Threes key mechanic is refracting/reflecting the light precisely.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89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Aesthetics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Concept 1 &amp; 3 will be aimed towards evoking Hard fun. There will be challenge, but carefully tuned as to allow for a more casual and easy-going competitive experience. Laughter is a key experience for these concepts.</a:t>
            </a:r>
          </a:p>
          <a:p>
            <a:r>
              <a:rPr lang="en-GB" dirty="0" smtClean="0"/>
              <a:t>Concept 1 focuses more on serious fun, encouraging utter concentration to solve puzzles whilst being under pressure of a ticking clock. </a:t>
            </a:r>
          </a:p>
        </p:txBody>
      </p:sp>
    </p:spTree>
    <p:extLst>
      <p:ext uri="{BB962C8B-B14F-4D97-AF65-F5344CB8AC3E}">
        <p14:creationId xmlns:p14="http://schemas.microsoft.com/office/powerpoint/2010/main" val="258627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Aesthetics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4932040" cy="5431196"/>
          </a:xfrm>
        </p:spPr>
        <p:txBody>
          <a:bodyPr>
            <a:normAutofit/>
          </a:bodyPr>
          <a:lstStyle/>
          <a:p>
            <a:r>
              <a:rPr lang="en-GB" dirty="0"/>
              <a:t>Minimalistic design for </a:t>
            </a:r>
            <a:r>
              <a:rPr lang="en-GB" dirty="0" smtClean="0"/>
              <a:t>faster asset creation and to keep from the visuals distracting from the experience.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4301688"/>
            <a:ext cx="4903227" cy="224492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8760"/>
            <a:ext cx="4146231" cy="2211323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20" y="3708439"/>
            <a:ext cx="4257254" cy="28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6672"/>
            <a:ext cx="3347864" cy="334786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36" y="4003867"/>
            <a:ext cx="5058599" cy="2845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959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5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Aesthetics</a:t>
            </a:r>
            <a:endParaRPr lang="en-GB" sz="5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8" y="1268760"/>
            <a:ext cx="4932040" cy="5431196"/>
          </a:xfrm>
        </p:spPr>
        <p:txBody>
          <a:bodyPr>
            <a:normAutofit/>
          </a:bodyPr>
          <a:lstStyle/>
          <a:p>
            <a:r>
              <a:rPr lang="en-GB" dirty="0" smtClean="0"/>
              <a:t>Characters using rounded design to promote friendly and </a:t>
            </a:r>
            <a:r>
              <a:rPr lang="en-GB" smtClean="0"/>
              <a:t>harmless impressions, </a:t>
            </a:r>
            <a:r>
              <a:rPr lang="en-GB" dirty="0" smtClean="0"/>
              <a:t>and to steer away from intense competition between players.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76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337</Words>
  <Application>Microsoft Office PowerPoint</Application>
  <PresentationFormat>On-screen Show (4:3)</PresentationFormat>
  <Paragraphs>49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Tahoma</vt:lpstr>
      <vt:lpstr>Office Theme</vt:lpstr>
      <vt:lpstr>L4/5 Group 4</vt:lpstr>
      <vt:lpstr>Demographics</vt:lpstr>
      <vt:lpstr>Concept One Outline</vt:lpstr>
      <vt:lpstr>Concept Two Outline</vt:lpstr>
      <vt:lpstr>Concept Three Outline</vt:lpstr>
      <vt:lpstr>Mechanics</vt:lpstr>
      <vt:lpstr>Aesthetics</vt:lpstr>
      <vt:lpstr>Aesthetics</vt:lpstr>
      <vt:lpstr>Aesthetics</vt:lpstr>
      <vt:lpstr>Initial Mockup</vt:lpstr>
      <vt:lpstr>Sprint Information</vt:lpstr>
      <vt:lpstr>Burndown Chart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 Group 3</dc:title>
  <dc:creator>Heather B</dc:creator>
  <cp:lastModifiedBy>Games</cp:lastModifiedBy>
  <cp:revision>15</cp:revision>
  <dcterms:created xsi:type="dcterms:W3CDTF">2016-10-01T10:12:36Z</dcterms:created>
  <dcterms:modified xsi:type="dcterms:W3CDTF">2017-01-30T16:53:29Z</dcterms:modified>
</cp:coreProperties>
</file>