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A5FD-2E46-4DB1-9036-019622C61DA1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C0E4-1FDE-409B-A465-BE7AD4133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23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A5FD-2E46-4DB1-9036-019622C61DA1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C0E4-1FDE-409B-A465-BE7AD4133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30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A5FD-2E46-4DB1-9036-019622C61DA1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C0E4-1FDE-409B-A465-BE7AD4133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4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A5FD-2E46-4DB1-9036-019622C61DA1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C0E4-1FDE-409B-A465-BE7AD4133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51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A5FD-2E46-4DB1-9036-019622C61DA1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C0E4-1FDE-409B-A465-BE7AD4133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052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A5FD-2E46-4DB1-9036-019622C61DA1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C0E4-1FDE-409B-A465-BE7AD4133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17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A5FD-2E46-4DB1-9036-019622C61DA1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C0E4-1FDE-409B-A465-BE7AD4133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23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A5FD-2E46-4DB1-9036-019622C61DA1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C0E4-1FDE-409B-A465-BE7AD4133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6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A5FD-2E46-4DB1-9036-019622C61DA1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C0E4-1FDE-409B-A465-BE7AD4133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94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A5FD-2E46-4DB1-9036-019622C61DA1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C0E4-1FDE-409B-A465-BE7AD4133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91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A5FD-2E46-4DB1-9036-019622C61DA1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C0E4-1FDE-409B-A465-BE7AD4133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04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DA5FD-2E46-4DB1-9036-019622C61DA1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8C0E4-1FDE-409B-A465-BE7AD4133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50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dn.wuki.com/images/lp/fireboy-and-watergirl/fireboy-watergir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39" y="0"/>
            <a:ext cx="2746497" cy="264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vignette4.wikia.nocookie.net/undeadgaming/images/c/c6/Pac-Man_Ghosts.png/revision/latest?cb=201104131914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063" y="858130"/>
            <a:ext cx="30289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4022" t="33808" r="13577" b="25785"/>
          <a:stretch/>
        </p:blipFill>
        <p:spPr>
          <a:xfrm>
            <a:off x="238539" y="4754880"/>
            <a:ext cx="6174796" cy="1937468"/>
          </a:xfrm>
          <a:prstGeom prst="rect">
            <a:avLst/>
          </a:prstGeom>
        </p:spPr>
      </p:pic>
      <p:pic>
        <p:nvPicPr>
          <p:cNvPr id="1036" name="Picture 12" descr="http://vignette3.wikia.nocookie.net/fantendo/images/5/53/Shyguy_-_Red.png/revision/latest?cb=201311212303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323" y="13840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t1.rbxcdn.com/d2aa3cef8568cde7ae289f66b0522f4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81" y="754380"/>
            <a:ext cx="4000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s-media-cache-ak0.pinimg.com/originals/3c/51/8b/3c518ba36f5e0d18f1805f90746736bb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694" y="2729131"/>
            <a:ext cx="4268043" cy="431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645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Daniel</cp:lastModifiedBy>
  <cp:revision>1</cp:revision>
  <dcterms:created xsi:type="dcterms:W3CDTF">2017-03-22T12:18:27Z</dcterms:created>
  <dcterms:modified xsi:type="dcterms:W3CDTF">2017-03-22T12:26:41Z</dcterms:modified>
</cp:coreProperties>
</file>