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7" r:id="rId5"/>
    <p:sldId id="259" r:id="rId6"/>
    <p:sldId id="258" r:id="rId7"/>
    <p:sldId id="260" r:id="rId8"/>
    <p:sldId id="262" r:id="rId9"/>
    <p:sldId id="26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5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fishgames.com/blog/2015-global-video-game-stats-whos-playing-what-and-why/" TargetMode="External"/><Relationship Id="rId2" Type="http://schemas.openxmlformats.org/officeDocument/2006/relationships/hyperlink" Target="http://venturebeat.com/2014/04/29/gaming-advocacy-group-the-average-gamer-is-31-and-most-play-on-a-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ketingcharts.com/online/nearly-all-us-teens-53-of-adults-play-video-games-71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Daniel Jamieson 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Anastazia Hunt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" y="304801"/>
            <a:ext cx="3343422" cy="1593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30480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MOOD 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7754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Genre /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2D Platformer </a:t>
            </a:r>
          </a:p>
          <a:p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Pc 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Competitive 2 players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8814"/>
            <a:ext cx="6643234" cy="44181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Socializers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Achievers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Age:</a:t>
            </a:r>
          </a:p>
          <a:p>
            <a:pPr marL="0" indent="0">
              <a:buNone/>
            </a:pPr>
            <a:r>
              <a:rPr lang="en-GB" dirty="0"/>
              <a:t>     10-20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Gender:</a:t>
            </a:r>
          </a:p>
          <a:p>
            <a:pPr marL="0" indent="0">
              <a:buNone/>
            </a:pPr>
            <a:r>
              <a:rPr lang="en-GB" dirty="0"/>
              <a:t>     Males and Females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05" y="1853754"/>
            <a:ext cx="5818595" cy="4242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2936"/>
            <a:ext cx="5334001" cy="254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58462"/>
            <a:ext cx="5105400" cy="2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Inspired Examples 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://www.coolmath-games.com/sites/cmatgame/files/fireboy-watergirl-ice-te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111841" cy="2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betanews.com/wp-content/uploads/2014/12/gravity-600x3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1" y="4465895"/>
            <a:ext cx="395132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giantbomb.com/uploads/original/16/163117/2468492-vvvvv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32000"/>
            <a:ext cx="3130759" cy="19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gamesnews.com/en/wp-content/uploads/2008/02/shift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67175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209800"/>
            <a:ext cx="7772400" cy="4206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Physics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Puzzles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Timer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Pressure Plates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362200"/>
            <a:ext cx="7772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Move Balls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– goal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Change Gravity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735" t="41107" r="38580" b="39624"/>
          <a:stretch/>
        </p:blipFill>
        <p:spPr>
          <a:xfrm>
            <a:off x="3352800" y="4465320"/>
            <a:ext cx="5257800" cy="2057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3070214"/>
            <a:ext cx="996515" cy="996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19" y="3070214"/>
            <a:ext cx="1002429" cy="1002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7" y="2298207"/>
            <a:ext cx="884261" cy="884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33" y="3070214"/>
            <a:ext cx="996515" cy="996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7" y="3182468"/>
            <a:ext cx="884261" cy="884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06" y="3076129"/>
            <a:ext cx="9906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93" y="3076129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1981200"/>
            <a:ext cx="913485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http://venturebeat.com/2014/04/29/gaming-advocacy-group-the-average-gamer-is-31-and-most-play-on-a-console/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http://www.bigfishgames.com/blog/2015-global-video-game-stats-whos-playing-what-and-why/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http://www.marketingcharts.com/online/nearly-all-us-teens-53-of-adults-play-video-games-7114/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395</TotalTime>
  <Words>80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Level 4/5 Group 6 </vt:lpstr>
      <vt:lpstr>Genre / Style </vt:lpstr>
      <vt:lpstr>Target demographic </vt:lpstr>
      <vt:lpstr>The Game</vt:lpstr>
      <vt:lpstr>Inspired Examples  </vt:lpstr>
      <vt:lpstr>Mechanics </vt:lpstr>
      <vt:lpstr>What does the player do ?</vt:lpstr>
      <vt:lpstr>Art style </vt:lpstr>
      <vt:lpstr>Reference </vt:lpstr>
      <vt:lpstr>Questions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10</dc:title>
  <dc:creator>Games</dc:creator>
  <cp:lastModifiedBy>Daniel</cp:lastModifiedBy>
  <cp:revision>43</cp:revision>
  <dcterms:created xsi:type="dcterms:W3CDTF">2017-01-25T11:18:45Z</dcterms:created>
  <dcterms:modified xsi:type="dcterms:W3CDTF">2017-03-22T12:16:22Z</dcterms:modified>
</cp:coreProperties>
</file>