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fishgames.com/blog/2015-global-video-game-stats-whos-playing-what-and-why/" TargetMode="External"/><Relationship Id="rId2" Type="http://schemas.openxmlformats.org/officeDocument/2006/relationships/hyperlink" Target="http://venturebeat.com/2014/04/29/gaming-advocacy-group-the-average-gamer-is-31-and-most-play-on-a-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ketingcharts.com/online/nearly-all-us-teens-53-of-adults-play-video-games-711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Daniel Jamieson 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Anastazia Hunt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1981200"/>
            <a:ext cx="913485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http://venturebeat.com/2014/04/29/gaming-advocacy-group-the-average-gamer-is-31-and-most-play-on-a-console/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http://www.bigfishgames.com/blog/2015-global-video-game-stats-whos-playing-what-and-why/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http://www.marketingcharts.com/online/nearly-all-us-teens-53-of-adults-play-video-games-7114/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9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2D Platformer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Pc only.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2 players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8814"/>
            <a:ext cx="6643234" cy="441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Socializers</a:t>
            </a:r>
          </a:p>
          <a:p>
            <a:pPr marL="0" indent="0">
              <a:buNone/>
            </a:pPr>
            <a:r>
              <a:rPr lang="en-GB" dirty="0"/>
              <a:t> Achievers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Under 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Gender:</a:t>
            </a:r>
          </a:p>
          <a:p>
            <a:pPr marL="0" indent="0">
              <a:buNone/>
            </a:pPr>
            <a:r>
              <a:rPr lang="en-GB" dirty="0"/>
              <a:t>Males and females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05" y="1853754"/>
            <a:ext cx="5818595" cy="4242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Gravity-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Items falling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Player falling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Movable objects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Puzzles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Pressure Plates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Inspired Examples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Move Objects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– goal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Gravity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hierarchy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354</TotalTime>
  <Words>89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Level 4/5 Group 6 </vt:lpstr>
      <vt:lpstr>Genre / Style </vt:lpstr>
      <vt:lpstr>Target demographic </vt:lpstr>
      <vt:lpstr>Physics </vt:lpstr>
      <vt:lpstr>Mechanics </vt:lpstr>
      <vt:lpstr>Inspired Examples  </vt:lpstr>
      <vt:lpstr>What does the player do ?</vt:lpstr>
      <vt:lpstr>Art style </vt:lpstr>
      <vt:lpstr>Visual hierarchy </vt:lpstr>
      <vt:lpstr>Reference </vt:lpstr>
      <vt:lpstr>Any Questions?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Lewis</cp:lastModifiedBy>
  <cp:revision>36</cp:revision>
  <dcterms:created xsi:type="dcterms:W3CDTF">2017-01-25T11:18:45Z</dcterms:created>
  <dcterms:modified xsi:type="dcterms:W3CDTF">2017-02-21T23:07:57Z</dcterms:modified>
</cp:coreProperties>
</file>