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notesMasterIdLst>
    <p:notesMasterId r:id="rId9"/>
  </p:notesMasterIdLst>
  <p:sldIdLst>
    <p:sldId id="256" r:id="rId2"/>
    <p:sldId id="263" r:id="rId3"/>
    <p:sldId id="264" r:id="rId4"/>
    <p:sldId id="267" r:id="rId5"/>
    <p:sldId id="265" r:id="rId6"/>
    <p:sldId id="266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86385" autoAdjust="0"/>
  </p:normalViewPr>
  <p:slideViewPr>
    <p:cSldViewPr snapToGrid="0">
      <p:cViewPr varScale="1">
        <p:scale>
          <a:sx n="58" d="100"/>
          <a:sy n="58" d="100"/>
        </p:scale>
        <p:origin x="96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69BFE-756C-4DAF-BC52-7B4EFA05B137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D944A-229B-4A1B-93E5-0E601E2BAF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77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baseline="0" dirty="0"/>
              <a:t>Projected demographic: We are targeting our game off the success of the games such as angry birds. The game will be geared towards children of both genders from 7 and up, although the game is also open to a universal audience. </a:t>
            </a:r>
          </a:p>
          <a:p>
            <a:pPr>
              <a:buFont typeface="Arial" pitchFamily="34" charset="0"/>
              <a:buNone/>
            </a:pPr>
            <a:endParaRPr lang="en-GB" baseline="0" dirty="0"/>
          </a:p>
          <a:p>
            <a:pPr>
              <a:buFont typeface="Arial" pitchFamily="34" charset="0"/>
              <a:buChar char="•"/>
            </a:pPr>
            <a:r>
              <a:rPr lang="en-GB" baseline="0" dirty="0"/>
              <a:t>This is because the game will induct simple to learn mechanics that will still pose as a challenge to master.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D944A-229B-4A1B-93E5-0E601E2BAFE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220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D944A-229B-4A1B-93E5-0E601E2BAFE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128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38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1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99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46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8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0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5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71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2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0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78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L4/5 GROUP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5753" y="3905711"/>
            <a:ext cx="8791575" cy="2304492"/>
          </a:xfrm>
        </p:spPr>
        <p:txBody>
          <a:bodyPr>
            <a:normAutofit/>
          </a:bodyPr>
          <a:lstStyle/>
          <a:p>
            <a:r>
              <a:rPr lang="en-GB" dirty="0"/>
              <a:t>Daniel Jamieson</a:t>
            </a:r>
          </a:p>
          <a:p>
            <a:r>
              <a:rPr lang="en-GB" dirty="0"/>
              <a:t>Lewis Wilden</a:t>
            </a:r>
          </a:p>
          <a:p>
            <a:r>
              <a:rPr lang="en-GB" dirty="0"/>
              <a:t>Anastazia Hunt</a:t>
            </a:r>
          </a:p>
        </p:txBody>
      </p:sp>
    </p:spTree>
    <p:extLst>
      <p:ext uri="{BB962C8B-B14F-4D97-AF65-F5344CB8AC3E}">
        <p14:creationId xmlns:p14="http://schemas.microsoft.com/office/powerpoint/2010/main" val="379807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79"/>
            <a:ext cx="12192000" cy="1629295"/>
          </a:xfrm>
        </p:spPr>
        <p:txBody>
          <a:bodyPr/>
          <a:lstStyle/>
          <a:p>
            <a:pPr algn="ctr"/>
            <a:r>
              <a:rPr lang="en-GB" dirty="0"/>
              <a:t>target audience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812174"/>
            <a:ext cx="1207008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3600" dirty="0"/>
              <a:t>We are targeting our game off the success of games such as angry birds</a:t>
            </a:r>
          </a:p>
          <a:p>
            <a:endParaRPr lang="en-GB" sz="3600" dirty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GB" sz="3600" dirty="0"/>
              <a:t>The game will be geared towards children of both genders from 7 and up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GB" sz="3600" dirty="0"/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263930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game concept Art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393931" y="2130596"/>
            <a:ext cx="3982523" cy="3640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55033" y="2793184"/>
            <a:ext cx="3982523" cy="3640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5613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6255"/>
            <a:ext cx="12191999" cy="1645920"/>
          </a:xfrm>
        </p:spPr>
        <p:txBody>
          <a:bodyPr/>
          <a:lstStyle/>
          <a:p>
            <a:pPr algn="ctr"/>
            <a:r>
              <a:rPr lang="en-GB" dirty="0"/>
              <a:t>Mood boards</a:t>
            </a:r>
          </a:p>
        </p:txBody>
      </p:sp>
    </p:spTree>
    <p:extLst>
      <p:ext uri="{BB962C8B-B14F-4D97-AF65-F5344CB8AC3E}">
        <p14:creationId xmlns:p14="http://schemas.microsoft.com/office/powerpoint/2010/main" val="3315792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6255"/>
            <a:ext cx="12192000" cy="1679170"/>
          </a:xfrm>
        </p:spPr>
        <p:txBody>
          <a:bodyPr/>
          <a:lstStyle/>
          <a:p>
            <a:pPr algn="ctr"/>
            <a:r>
              <a:rPr lang="en-GB" dirty="0"/>
              <a:t>Physics in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07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9629"/>
            <a:ext cx="12192000" cy="1662546"/>
          </a:xfrm>
        </p:spPr>
        <p:txBody>
          <a:bodyPr/>
          <a:lstStyle/>
          <a:p>
            <a:pPr algn="ctr"/>
            <a:r>
              <a:rPr lang="en-GB" dirty="0"/>
              <a:t>Game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99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5119" y="2249487"/>
            <a:ext cx="9905998" cy="1478570"/>
          </a:xfrm>
        </p:spPr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149629"/>
            <a:ext cx="12192000" cy="1662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744792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156</TotalTime>
  <Words>121</Words>
  <Application>Microsoft Office PowerPoint</Application>
  <PresentationFormat>Widescreen</PresentationFormat>
  <Paragraphs>19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Wingdings</vt:lpstr>
      <vt:lpstr>Banded</vt:lpstr>
      <vt:lpstr>L4/5 GROUP 8</vt:lpstr>
      <vt:lpstr>target audience</vt:lpstr>
      <vt:lpstr>game concept Art</vt:lpstr>
      <vt:lpstr>Mood boards</vt:lpstr>
      <vt:lpstr>Physics in the game</vt:lpstr>
      <vt:lpstr>Game Prototype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L4/5 GROUP 11</dc:title>
  <dc:creator>Tom Wenman</dc:creator>
  <cp:lastModifiedBy>Lewis</cp:lastModifiedBy>
  <cp:revision>25</cp:revision>
  <dcterms:created xsi:type="dcterms:W3CDTF">2016-10-12T17:19:43Z</dcterms:created>
  <dcterms:modified xsi:type="dcterms:W3CDTF">2017-01-30T22:10:53Z</dcterms:modified>
</cp:coreProperties>
</file>