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1" r:id="rId5"/>
    <p:sldId id="258" r:id="rId6"/>
    <p:sldId id="267" r:id="rId7"/>
    <p:sldId id="259" r:id="rId8"/>
    <p:sldId id="260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9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0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5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5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6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6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7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C09E712-EE78-41FF-8A3A-F9964AC04441}" type="datetimeFigureOut">
              <a:rPr lang="en-GB" smtClean="0"/>
              <a:pPr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E0D14AA-398E-4096-947B-4CE948F57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fishgames.com/blog/2015-global-video-game-stats-whos-playing-what-and-why/" TargetMode="External"/><Relationship Id="rId2" Type="http://schemas.openxmlformats.org/officeDocument/2006/relationships/hyperlink" Target="http://venturebeat.com/2014/04/29/gaming-advocacy-group-the-average-gamer-is-31-and-most-play-on-a-conso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ketingcharts.com/online/nearly-all-us-teens-53-of-adults-play-video-games-7114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6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Daniel Jamieson </a:t>
            </a:r>
          </a:p>
          <a:p>
            <a:r>
              <a:rPr lang="en-GB" dirty="0"/>
              <a:t>Lewis Wilden</a:t>
            </a:r>
          </a:p>
          <a:p>
            <a:r>
              <a:rPr lang="en-GB" dirty="0"/>
              <a:t>Daniel Beales</a:t>
            </a:r>
          </a:p>
          <a:p>
            <a:r>
              <a:rPr lang="en-GB" dirty="0"/>
              <a:t>Anastazia Hunt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" y="1981200"/>
            <a:ext cx="9134856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http://venturebeat.com/2014/04/29/gaming-advocacy-group-the-average-gamer-is-31-and-most-play-on-a-console/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http://www.bigfishgames.com/blog/2015-global-video-game-stats-whos-playing-what-and-why/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http://www.marketingcharts.com/online/nearly-all-us-teens-53-of-adults-play-video-games-7114/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9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Genre /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2D Platformer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Pc only.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2 players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demographic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8814"/>
            <a:ext cx="6643234" cy="441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Socializers</a:t>
            </a:r>
          </a:p>
          <a:p>
            <a:pPr marL="0" indent="0">
              <a:buNone/>
            </a:pPr>
            <a:r>
              <a:rPr lang="en-GB" dirty="0"/>
              <a:t> Achievers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Age:</a:t>
            </a:r>
          </a:p>
          <a:p>
            <a:pPr marL="0" indent="0">
              <a:buNone/>
            </a:pPr>
            <a:r>
              <a:rPr lang="en-GB" dirty="0"/>
              <a:t>Under 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Gender:</a:t>
            </a:r>
          </a:p>
          <a:p>
            <a:pPr marL="0" indent="0">
              <a:buNone/>
            </a:pPr>
            <a:r>
              <a:rPr lang="en-GB" dirty="0"/>
              <a:t>Males and females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25405" y="1853754"/>
            <a:ext cx="5818595" cy="4242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19" y="2011680"/>
            <a:ext cx="7772400" cy="271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Gravity</a:t>
            </a:r>
          </a:p>
          <a:p>
            <a:pPr marL="0" indent="0">
              <a:buNone/>
            </a:pPr>
            <a:r>
              <a:rPr lang="en-GB" dirty="0"/>
              <a:t>-Player and objects fall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Bouncing</a:t>
            </a:r>
          </a:p>
          <a:p>
            <a:pPr marL="0" indent="0">
              <a:buNone/>
            </a:pPr>
            <a:r>
              <a:rPr lang="en-GB" dirty="0"/>
              <a:t>-Pressure weight will bounce when falling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Puzzles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Simultaneous play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Timer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Pressure Plates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2936"/>
            <a:ext cx="5334001" cy="25425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58462"/>
            <a:ext cx="5105400" cy="2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Inspired Examples 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://www.coolmath-games.com/sites/cmatgame/files/fireboy-watergirl-ice-te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111841" cy="214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Move Objects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Competitive – goal 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Gravity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070214"/>
            <a:ext cx="996515" cy="996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19" y="3070214"/>
            <a:ext cx="1002429" cy="1002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2298207"/>
            <a:ext cx="884261" cy="884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33" y="3070214"/>
            <a:ext cx="996515" cy="996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7" y="3182468"/>
            <a:ext cx="884261" cy="8842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06" y="3076129"/>
            <a:ext cx="9906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93" y="3076129"/>
            <a:ext cx="990600" cy="990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371</TotalTime>
  <Words>95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Level 4/5 Group 6 </vt:lpstr>
      <vt:lpstr>Genre / Style </vt:lpstr>
      <vt:lpstr>Target demographic </vt:lpstr>
      <vt:lpstr>Physics </vt:lpstr>
      <vt:lpstr>Mechanics </vt:lpstr>
      <vt:lpstr>The Game</vt:lpstr>
      <vt:lpstr>Inspired Examples  </vt:lpstr>
      <vt:lpstr>What does the player do ?</vt:lpstr>
      <vt:lpstr>Art style </vt:lpstr>
      <vt:lpstr>Reference </vt:lpstr>
      <vt:lpstr>Any Questions?</vt:lpstr>
    </vt:vector>
  </TitlesOfParts>
  <Company>University Campus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10</dc:title>
  <dc:creator>Games</dc:creator>
  <cp:lastModifiedBy>Lewis</cp:lastModifiedBy>
  <cp:revision>39</cp:revision>
  <dcterms:created xsi:type="dcterms:W3CDTF">2017-01-25T11:18:45Z</dcterms:created>
  <dcterms:modified xsi:type="dcterms:W3CDTF">2017-02-28T18:50:59Z</dcterms:modified>
</cp:coreProperties>
</file>