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11"/>
  </p:notesMasterIdLst>
  <p:sldIdLst>
    <p:sldId id="256" r:id="rId2"/>
    <p:sldId id="268" r:id="rId3"/>
    <p:sldId id="263" r:id="rId4"/>
    <p:sldId id="267" r:id="rId5"/>
    <p:sldId id="265" r:id="rId6"/>
    <p:sldId id="266" r:id="rId7"/>
    <p:sldId id="270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6385" autoAdjust="0"/>
  </p:normalViewPr>
  <p:slideViewPr>
    <p:cSldViewPr snapToGrid="0">
      <p:cViewPr>
        <p:scale>
          <a:sx n="50" d="100"/>
          <a:sy n="50" d="100"/>
        </p:scale>
        <p:origin x="6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69BFE-756C-4DAF-BC52-7B4EFA05B13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D944A-229B-4A1B-93E5-0E601E2BA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7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aseline="0" dirty="0"/>
              <a:t>Projected demographic: We are targeting our game off the success of the games such as angry birds. The game will be geared towards children of both genders from 7 and up, although the game is also open to a universal audience. </a:t>
            </a:r>
          </a:p>
          <a:p>
            <a:pPr>
              <a:buFont typeface="Arial" pitchFamily="34" charset="0"/>
              <a:buNone/>
            </a:pPr>
            <a:endParaRPr lang="en-GB" baseline="0" dirty="0"/>
          </a:p>
          <a:p>
            <a:pPr>
              <a:buFont typeface="Arial" pitchFamily="34" charset="0"/>
              <a:buChar char="•"/>
            </a:pPr>
            <a:r>
              <a:rPr lang="en-GB" baseline="0" dirty="0"/>
              <a:t>This is because the game will induct simple to learn mechanics that will still pose as a challenge to master.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D944A-229B-4A1B-93E5-0E601E2BAF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2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D944A-229B-4A1B-93E5-0E601E2BAF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12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8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1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46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0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5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1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2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78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strong.com/article/442800-how-does-aging-affect-reaction-ti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guardian.com/commentisfree/2014/sep/18/52-percent-people-playing-games-women-industry-doesnt-kno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L4/5 GROUP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753" y="3905711"/>
            <a:ext cx="8791575" cy="2304492"/>
          </a:xfrm>
        </p:spPr>
        <p:txBody>
          <a:bodyPr>
            <a:normAutofit/>
          </a:bodyPr>
          <a:lstStyle/>
          <a:p>
            <a:r>
              <a:rPr lang="en-GB" dirty="0"/>
              <a:t>Daniel Jamieson</a:t>
            </a:r>
          </a:p>
          <a:p>
            <a:r>
              <a:rPr lang="en-GB" dirty="0"/>
              <a:t>Lewis Wilden</a:t>
            </a:r>
          </a:p>
          <a:p>
            <a:r>
              <a:rPr lang="en-GB" dirty="0"/>
              <a:t>Anastazia Hunt</a:t>
            </a:r>
          </a:p>
        </p:txBody>
      </p:sp>
    </p:spTree>
    <p:extLst>
      <p:ext uri="{BB962C8B-B14F-4D97-AF65-F5344CB8AC3E}">
        <p14:creationId xmlns:p14="http://schemas.microsoft.com/office/powerpoint/2010/main" val="379807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Brief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812174"/>
            <a:ext cx="120700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Angry Birds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Rocket League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Shift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6927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79"/>
            <a:ext cx="12192000" cy="1629295"/>
          </a:xfrm>
        </p:spPr>
        <p:txBody>
          <a:bodyPr/>
          <a:lstStyle/>
          <a:p>
            <a:pPr algn="ctr"/>
            <a:r>
              <a:rPr lang="en-GB" dirty="0"/>
              <a:t>target audience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812174"/>
            <a:ext cx="1207008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Both Genders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10-20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Sources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400" dirty="0">
                <a:hlinkClick r:id="rId3"/>
              </a:rPr>
              <a:t>http://www.livestrong.com/article/442800-how-does-aging-affect-reaction-time/</a:t>
            </a:r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400" dirty="0">
                <a:hlinkClick r:id="rId4"/>
              </a:rPr>
              <a:t>https://www.theguardian.com/commentisfree/2014/sep/18/52-percent-people-playing-games-women-industry-doesnt-know</a:t>
            </a:r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6393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6255"/>
            <a:ext cx="12191999" cy="1645920"/>
          </a:xfrm>
        </p:spPr>
        <p:txBody>
          <a:bodyPr/>
          <a:lstStyle/>
          <a:p>
            <a:pPr algn="ctr"/>
            <a:r>
              <a:rPr lang="en-GB" dirty="0"/>
              <a:t>Mood boards</a:t>
            </a:r>
          </a:p>
        </p:txBody>
      </p:sp>
    </p:spTree>
    <p:extLst>
      <p:ext uri="{BB962C8B-B14F-4D97-AF65-F5344CB8AC3E}">
        <p14:creationId xmlns:p14="http://schemas.microsoft.com/office/powerpoint/2010/main" val="331579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6255"/>
            <a:ext cx="12192000" cy="1679170"/>
          </a:xfrm>
        </p:spPr>
        <p:txBody>
          <a:bodyPr/>
          <a:lstStyle/>
          <a:p>
            <a:pPr algn="ctr"/>
            <a:r>
              <a:rPr lang="en-GB" dirty="0"/>
              <a:t>Game Mechanics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812174"/>
            <a:ext cx="1207008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600" dirty="0"/>
              <a:t>Gravity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600" dirty="0"/>
              <a:t>Synchronised playing</a:t>
            </a: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/>
              <a:t>Switches / Buttons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/>
              <a:t>Doors</a:t>
            </a:r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Adversarial</a:t>
            </a:r>
          </a:p>
        </p:txBody>
      </p:sp>
    </p:spTree>
    <p:extLst>
      <p:ext uri="{BB962C8B-B14F-4D97-AF65-F5344CB8AC3E}">
        <p14:creationId xmlns:p14="http://schemas.microsoft.com/office/powerpoint/2010/main" val="352507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629"/>
            <a:ext cx="12192000" cy="1662546"/>
          </a:xfrm>
        </p:spPr>
        <p:txBody>
          <a:bodyPr/>
          <a:lstStyle/>
          <a:p>
            <a:pPr algn="ctr"/>
            <a:r>
              <a:rPr lang="en-GB" dirty="0"/>
              <a:t>Game Prototype's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2300"/>
            <a:ext cx="5442857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Decided Game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59" y="1947862"/>
            <a:ext cx="8777199" cy="4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4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 concept Art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93931" y="2130596"/>
            <a:ext cx="3982523" cy="364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55033" y="2793184"/>
            <a:ext cx="3982523" cy="364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61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067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253</TotalTime>
  <Words>138</Words>
  <Application>Microsoft Office PowerPoint</Application>
  <PresentationFormat>Widescreen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Banded</vt:lpstr>
      <vt:lpstr>L4/5 GROUP 6</vt:lpstr>
      <vt:lpstr>The Brief</vt:lpstr>
      <vt:lpstr>target audience</vt:lpstr>
      <vt:lpstr>Mood boards</vt:lpstr>
      <vt:lpstr>Game Mechanics</vt:lpstr>
      <vt:lpstr>Game Prototype's</vt:lpstr>
      <vt:lpstr>Decided Game</vt:lpstr>
      <vt:lpstr>game concept 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11</dc:title>
  <dc:creator>Tom Wenman</dc:creator>
  <cp:lastModifiedBy>Daniel</cp:lastModifiedBy>
  <cp:revision>34</cp:revision>
  <dcterms:created xsi:type="dcterms:W3CDTF">2016-10-12T17:19:43Z</dcterms:created>
  <dcterms:modified xsi:type="dcterms:W3CDTF">2017-01-31T13:21:13Z</dcterms:modified>
</cp:coreProperties>
</file>