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47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3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8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42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35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65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72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26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7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6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6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9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42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40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6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1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76E9D7-B982-438A-B2EF-35B0092BB954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9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Level 4/5 Group 19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183732"/>
            <a:ext cx="6400800" cy="194733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Ogheneochuko Ideh, Thomas Barrett &amp; Samuel Ormondroyd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2" t="2828" r="23589" b="52840"/>
          <a:stretch/>
        </p:blipFill>
        <p:spPr>
          <a:xfrm>
            <a:off x="3805084" y="985737"/>
            <a:ext cx="8377084" cy="58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00" y="-84182"/>
            <a:ext cx="2043439" cy="1507067"/>
          </a:xfrm>
        </p:spPr>
        <p:txBody>
          <a:bodyPr/>
          <a:lstStyle/>
          <a:p>
            <a:r>
              <a:rPr lang="en-GB" dirty="0" smtClean="0"/>
              <a:t>TilesET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2" t="2481" r="18820" b="-2635"/>
          <a:stretch/>
        </p:blipFill>
        <p:spPr>
          <a:xfrm>
            <a:off x="4242799" y="2838993"/>
            <a:ext cx="1371355" cy="3742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7" r="36353" b="4806"/>
          <a:stretch/>
        </p:blipFill>
        <p:spPr>
          <a:xfrm>
            <a:off x="5567201" y="2110900"/>
            <a:ext cx="1198768" cy="4381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" t="4581" r="59735" b="-4735"/>
          <a:stretch/>
        </p:blipFill>
        <p:spPr>
          <a:xfrm>
            <a:off x="2942659" y="2953973"/>
            <a:ext cx="1371355" cy="3742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32" y="2767643"/>
            <a:ext cx="4084800" cy="368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00" y="-84182"/>
            <a:ext cx="2043439" cy="1507067"/>
          </a:xfrm>
        </p:spPr>
        <p:txBody>
          <a:bodyPr/>
          <a:lstStyle/>
          <a:p>
            <a:r>
              <a:rPr lang="en-GB" dirty="0" smtClean="0"/>
              <a:t>TilesET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29" y="1275906"/>
            <a:ext cx="4301871" cy="5316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7181" y="1286536"/>
            <a:ext cx="4241645" cy="52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00" y="-84182"/>
            <a:ext cx="2043439" cy="1507067"/>
          </a:xfrm>
        </p:spPr>
        <p:txBody>
          <a:bodyPr/>
          <a:lstStyle/>
          <a:p>
            <a:r>
              <a:rPr lang="en-GB" dirty="0" smtClean="0"/>
              <a:t>TilesET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19" y="469604"/>
            <a:ext cx="6260805" cy="62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00167" y="2708092"/>
            <a:ext cx="3737063" cy="1507067"/>
          </a:xfrm>
        </p:spPr>
        <p:txBody>
          <a:bodyPr/>
          <a:lstStyle/>
          <a:p>
            <a:r>
              <a:rPr lang="en-GB" dirty="0" smtClean="0"/>
              <a:t>Current Build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8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4130" y="-77638"/>
            <a:ext cx="9898912" cy="1917071"/>
          </a:xfrm>
        </p:spPr>
        <p:txBody>
          <a:bodyPr>
            <a:normAutofit/>
          </a:bodyPr>
          <a:lstStyle/>
          <a:p>
            <a:r>
              <a:rPr lang="en-GB" dirty="0" smtClean="0"/>
              <a:t>What will are projected to deliver.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04037" y="1754372"/>
            <a:ext cx="11004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Clear player affordances.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Cohesive two player gameplay.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Tweaked game variables based off playtesting.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Fully operating UI.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Title and main menu screens.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Implemented sounds.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8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4130" y="-77638"/>
            <a:ext cx="9898912" cy="1917071"/>
          </a:xfrm>
        </p:spPr>
        <p:txBody>
          <a:bodyPr>
            <a:normAutofit/>
          </a:bodyPr>
          <a:lstStyle/>
          <a:p>
            <a:r>
              <a:rPr lang="en-GB" dirty="0" smtClean="0"/>
              <a:t>How does game meets the brief?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04037" y="1754372"/>
            <a:ext cx="11004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physics in our game is drawn from the momentum and trajectory applied to the demons at launch as well as the wind mechanic.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physics continues through the demons recoiling off terrain.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Our gameplay is symmetric because the same affordance are given to players as well as having a symmetric playing field.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Our game is original because we had drawn from different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7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93572" y="2676194"/>
            <a:ext cx="3737063" cy="1507067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1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Sling It Wing It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Presented to: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Stakeholders &amp; Ubisoft Bucharest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1" b="53796"/>
          <a:stretch/>
        </p:blipFill>
        <p:spPr>
          <a:xfrm flipH="1">
            <a:off x="2484436" y="1143000"/>
            <a:ext cx="9694166" cy="57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 smtClean="0"/>
              <a:t>Business First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76492"/>
              </p:ext>
            </p:extLst>
          </p:nvPr>
        </p:nvGraphicFramePr>
        <p:xfrm>
          <a:off x="632077" y="222476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Group Members: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Emails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Ogheneochuko Ideh: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Thomas</a:t>
                      </a:r>
                      <a:r>
                        <a:rPr lang="en-GB" baseline="0" dirty="0" smtClean="0"/>
                        <a:t> Barrett: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Samuel Ormondroyd: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52283"/>
              </p:ext>
            </p:extLst>
          </p:nvPr>
        </p:nvGraphicFramePr>
        <p:xfrm>
          <a:off x="632077" y="459810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Group Members: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Hours Logged: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Ogheneochuko Ideh: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Thomas</a:t>
                      </a:r>
                      <a:r>
                        <a:rPr lang="en-GB" baseline="0" dirty="0" smtClean="0"/>
                        <a:t> Barrett: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Samuel Ormondroyd: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 smtClean="0"/>
              <a:t>Brief and recap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84212" y="1457011"/>
            <a:ext cx="107809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 smtClean="0"/>
              <a:t>2 player adversarial physics game.</a:t>
            </a:r>
            <a:endParaRPr lang="en-GB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2" y="2523812"/>
            <a:ext cx="107809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u="sng" dirty="0" smtClean="0"/>
              <a:t>Logline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smtClean="0"/>
              <a:t>As God fling demons as far as physically possible whilst calling down your lighting to strike them even further. </a:t>
            </a:r>
            <a:endParaRPr lang="en-GB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95452" y="4360054"/>
            <a:ext cx="10780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u="sng" dirty="0" smtClean="0"/>
              <a:t>USP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smtClean="0"/>
              <a:t>Erratic and funny wind mechanic.</a:t>
            </a:r>
            <a:endParaRPr lang="en-GB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14" b="20462"/>
          <a:stretch/>
        </p:blipFill>
        <p:spPr>
          <a:xfrm>
            <a:off x="5576836" y="2288208"/>
            <a:ext cx="6571621" cy="45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 smtClean="0"/>
              <a:t>Brief and recap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14" b="20462"/>
          <a:stretch/>
        </p:blipFill>
        <p:spPr>
          <a:xfrm>
            <a:off x="5576836" y="2288208"/>
            <a:ext cx="6571621" cy="45697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89194"/>
              </p:ext>
            </p:extLst>
          </p:nvPr>
        </p:nvGraphicFramePr>
        <p:xfrm>
          <a:off x="2032000" y="1875226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Projected Demographic 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Unisex audience.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Primarily target from ages 7-14.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Appropriate for children (and adults) ages seven and up.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Genre: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The Triple 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Action, Arcade &amp; Adversary.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Platform Specs: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Windows</a:t>
                      </a:r>
                      <a:r>
                        <a:rPr lang="en-GB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Unity Executable.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5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 smtClean="0"/>
              <a:t>Game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t="21048" r="34266" b="6313"/>
          <a:stretch/>
        </p:blipFill>
        <p:spPr>
          <a:xfrm>
            <a:off x="8832501" y="2773345"/>
            <a:ext cx="3205424" cy="41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644" y="2491992"/>
            <a:ext cx="9967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Players launch demons.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Demons momentum can be altered by erratic winds.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Players spawn lighting to propel demons further.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Demons may bounce of terrain propelling them in random directions.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6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74590" y="-105447"/>
            <a:ext cx="4382601" cy="1507067"/>
          </a:xfrm>
        </p:spPr>
        <p:txBody>
          <a:bodyPr/>
          <a:lstStyle/>
          <a:p>
            <a:r>
              <a:rPr lang="en-GB" dirty="0" smtClean="0"/>
              <a:t>Mood boards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29" y="1110218"/>
            <a:ext cx="7275173" cy="54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04" y="4417513"/>
            <a:ext cx="1320635" cy="1955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9" y="4354020"/>
            <a:ext cx="1422222" cy="201904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5904" y="-105447"/>
            <a:ext cx="1214098" cy="1507067"/>
          </a:xfrm>
        </p:spPr>
        <p:txBody>
          <a:bodyPr/>
          <a:lstStyle/>
          <a:p>
            <a:r>
              <a:rPr lang="en-GB" dirty="0" smtClean="0"/>
              <a:t>Art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191" y="747028"/>
            <a:ext cx="3496826" cy="3496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74" y="636862"/>
            <a:ext cx="3687745" cy="3687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18571" r="33839" b="8095"/>
          <a:stretch/>
        </p:blipFill>
        <p:spPr>
          <a:xfrm>
            <a:off x="7655665" y="865699"/>
            <a:ext cx="2197095" cy="2750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5" r="37467" b="40692"/>
          <a:stretch/>
        </p:blipFill>
        <p:spPr>
          <a:xfrm>
            <a:off x="9843541" y="839248"/>
            <a:ext cx="2228612" cy="28037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18571" r="33839" b="8095"/>
          <a:stretch/>
        </p:blipFill>
        <p:spPr>
          <a:xfrm>
            <a:off x="5365200" y="892151"/>
            <a:ext cx="2197095" cy="27508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73" y="2424222"/>
            <a:ext cx="4912399" cy="44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4413" y="-105447"/>
            <a:ext cx="1054610" cy="1507067"/>
          </a:xfrm>
        </p:spPr>
        <p:txBody>
          <a:bodyPr/>
          <a:lstStyle/>
          <a:p>
            <a:r>
              <a:rPr lang="en-GB" dirty="0" smtClean="0"/>
              <a:t>Art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8" y="2217951"/>
            <a:ext cx="5258685" cy="25241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15"/>
          <a:stretch/>
        </p:blipFill>
        <p:spPr>
          <a:xfrm>
            <a:off x="6539023" y="2217952"/>
            <a:ext cx="5258685" cy="25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</TotalTime>
  <Words>290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Slice</vt:lpstr>
      <vt:lpstr>Level 4/5 Group 19</vt:lpstr>
      <vt:lpstr>Sling It Wing It </vt:lpstr>
      <vt:lpstr>Business First</vt:lpstr>
      <vt:lpstr>Brief and recap</vt:lpstr>
      <vt:lpstr>Brief and recap</vt:lpstr>
      <vt:lpstr>Game</vt:lpstr>
      <vt:lpstr>Mood boards</vt:lpstr>
      <vt:lpstr>Art</vt:lpstr>
      <vt:lpstr>Art</vt:lpstr>
      <vt:lpstr>TilesET</vt:lpstr>
      <vt:lpstr>TilesET</vt:lpstr>
      <vt:lpstr>TilesET</vt:lpstr>
      <vt:lpstr>Current Build</vt:lpstr>
      <vt:lpstr>What will are projected to deliver.</vt:lpstr>
      <vt:lpstr>How does game meets the brief?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19</dc:title>
  <dc:creator>Thomas Mccarthy (s183168)</dc:creator>
  <cp:lastModifiedBy>Thomas Mccarthy (s183168)</cp:lastModifiedBy>
  <cp:revision>9</cp:revision>
  <dcterms:created xsi:type="dcterms:W3CDTF">2017-03-28T09:45:58Z</dcterms:created>
  <dcterms:modified xsi:type="dcterms:W3CDTF">2017-03-28T11:31:43Z</dcterms:modified>
</cp:coreProperties>
</file>