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6" r:id="rId9"/>
    <p:sldId id="277" r:id="rId10"/>
    <p:sldId id="275" r:id="rId11"/>
    <p:sldId id="263" r:id="rId12"/>
    <p:sldId id="265" r:id="rId13"/>
    <p:sldId id="264" r:id="rId14"/>
    <p:sldId id="266" r:id="rId15"/>
    <p:sldId id="267" r:id="rId16"/>
    <p:sldId id="268" r:id="rId17"/>
    <p:sldId id="262" r:id="rId18"/>
    <p:sldId id="270" r:id="rId19"/>
    <p:sldId id="272" r:id="rId20"/>
    <p:sldId id="269" r:id="rId21"/>
    <p:sldId id="278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73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47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3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89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428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354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0656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72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826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47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6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06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69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42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40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56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1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E9D7-B982-438A-B2EF-35B0092BB95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9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76E9D7-B982-438A-B2EF-35B0092BB954}" type="datetimeFigureOut">
              <a:rPr lang="en-GB" smtClean="0"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43DF7EB-00D5-4AFF-8F4A-ECCB9D83F8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29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Bue9BOOsY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://www.justpushstart.com/wp-content/uploads/2012/10/DevDiary5-2.jpg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4/5 Group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183732"/>
            <a:ext cx="6400800" cy="194733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Ogheneochuko Ideh, Thomas Barrett &amp; Samuel Ormondroyd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2" t="2828" r="23589" b="52840"/>
          <a:stretch/>
        </p:blipFill>
        <p:spPr>
          <a:xfrm>
            <a:off x="3805084" y="985737"/>
            <a:ext cx="8377084" cy="586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7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75424"/>
            <a:ext cx="8534400" cy="1507067"/>
          </a:xfrm>
        </p:spPr>
        <p:txBody>
          <a:bodyPr/>
          <a:lstStyle/>
          <a:p>
            <a:r>
              <a:rPr lang="en-GB" dirty="0"/>
              <a:t>How our mechanics encourage adversarial game play.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6" t="21048" r="34266" b="6313"/>
          <a:stretch/>
        </p:blipFill>
        <p:spPr>
          <a:xfrm>
            <a:off x="8832501" y="2773345"/>
            <a:ext cx="3205424" cy="4109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643" y="3137950"/>
            <a:ext cx="9967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By choosing simultaneous play over a turn based play style we allow for a more competitive tone where players can directly gauge the progression of their opponents.  </a:t>
            </a:r>
          </a:p>
        </p:txBody>
      </p:sp>
    </p:spTree>
    <p:extLst>
      <p:ext uri="{BB962C8B-B14F-4D97-AF65-F5344CB8AC3E}">
        <p14:creationId xmlns:p14="http://schemas.microsoft.com/office/powerpoint/2010/main" val="274777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93527" y="-105447"/>
            <a:ext cx="4382601" cy="1507067"/>
          </a:xfrm>
        </p:spPr>
        <p:txBody>
          <a:bodyPr/>
          <a:lstStyle/>
          <a:p>
            <a:r>
              <a:rPr lang="en-GB" dirty="0"/>
              <a:t>Concepts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29" y="1110218"/>
            <a:ext cx="7275173" cy="54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1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7706" y="-116672"/>
            <a:ext cx="2952929" cy="1507067"/>
          </a:xfrm>
        </p:spPr>
        <p:txBody>
          <a:bodyPr/>
          <a:lstStyle/>
          <a:p>
            <a:r>
              <a:rPr lang="en-GB" dirty="0"/>
              <a:t>Demons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191" y="747028"/>
            <a:ext cx="3496826" cy="3496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374" y="636862"/>
            <a:ext cx="3687745" cy="368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6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05447"/>
            <a:ext cx="12191999" cy="1507067"/>
          </a:xfrm>
        </p:spPr>
        <p:txBody>
          <a:bodyPr>
            <a:normAutofit/>
          </a:bodyPr>
          <a:lstStyle/>
          <a:p>
            <a:r>
              <a:rPr lang="en-GB" dirty="0"/>
              <a:t>Environment </a:t>
            </a:r>
            <a:br>
              <a:rPr lang="en-GB" dirty="0"/>
            </a:b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8" y="960907"/>
            <a:ext cx="5258685" cy="25241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15"/>
          <a:stretch/>
        </p:blipFill>
        <p:spPr>
          <a:xfrm>
            <a:off x="178308" y="3842215"/>
            <a:ext cx="5258685" cy="2534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4" t="18571" r="33839" b="8095"/>
          <a:stretch/>
        </p:blipFill>
        <p:spPr>
          <a:xfrm>
            <a:off x="7655665" y="865699"/>
            <a:ext cx="2197095" cy="2750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5" r="37467" b="40692"/>
          <a:stretch/>
        </p:blipFill>
        <p:spPr>
          <a:xfrm>
            <a:off x="9843541" y="839248"/>
            <a:ext cx="2228612" cy="2803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4" t="18571" r="33839" b="8095"/>
          <a:stretch/>
        </p:blipFill>
        <p:spPr>
          <a:xfrm>
            <a:off x="5365200" y="892151"/>
            <a:ext cx="2197095" cy="27508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73" y="2424222"/>
            <a:ext cx="4912399" cy="443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9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7815" y="0"/>
            <a:ext cx="4438563" cy="1507067"/>
          </a:xfrm>
        </p:spPr>
        <p:txBody>
          <a:bodyPr>
            <a:normAutofit/>
          </a:bodyPr>
          <a:lstStyle/>
          <a:p>
            <a:r>
              <a:rPr lang="en-GB" dirty="0"/>
              <a:t>Modular Tile </a:t>
            </a:r>
            <a:r>
              <a:rPr lang="en-GB" dirty="0" err="1"/>
              <a:t>sET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52" t="2481" r="18820" b="-2635"/>
          <a:stretch/>
        </p:blipFill>
        <p:spPr>
          <a:xfrm>
            <a:off x="4242799" y="2838993"/>
            <a:ext cx="1371355" cy="3742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7" r="36353" b="4806"/>
          <a:stretch/>
        </p:blipFill>
        <p:spPr>
          <a:xfrm>
            <a:off x="5567201" y="2110900"/>
            <a:ext cx="1198768" cy="43812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7" t="4581" r="59735" b="-4735"/>
          <a:stretch/>
        </p:blipFill>
        <p:spPr>
          <a:xfrm>
            <a:off x="2942659" y="2953973"/>
            <a:ext cx="1371355" cy="3742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532" y="2767643"/>
            <a:ext cx="4084800" cy="368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0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529" y="1275906"/>
            <a:ext cx="4301871" cy="5316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7181" y="1286536"/>
            <a:ext cx="4241645" cy="5241852"/>
          </a:xfrm>
          <a:prstGeom prst="rect">
            <a:avLst/>
          </a:prstGeom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7815" y="0"/>
            <a:ext cx="4438563" cy="1507067"/>
          </a:xfrm>
        </p:spPr>
        <p:txBody>
          <a:bodyPr>
            <a:normAutofit/>
          </a:bodyPr>
          <a:lstStyle/>
          <a:p>
            <a:r>
              <a:rPr lang="en-GB" dirty="0"/>
              <a:t>Modular Tile </a:t>
            </a:r>
            <a:r>
              <a:rPr lang="en-GB" dirty="0" err="1"/>
              <a:t>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617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16" y="493667"/>
            <a:ext cx="6260805" cy="6260805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277815" y="0"/>
            <a:ext cx="4438563" cy="1507067"/>
          </a:xfrm>
        </p:spPr>
        <p:txBody>
          <a:bodyPr>
            <a:normAutofit/>
          </a:bodyPr>
          <a:lstStyle/>
          <a:p>
            <a:r>
              <a:rPr lang="en-GB" dirty="0"/>
              <a:t>Modular Tile </a:t>
            </a:r>
            <a:r>
              <a:rPr lang="en-GB" dirty="0" err="1"/>
              <a:t>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593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00167" y="2708092"/>
            <a:ext cx="3737063" cy="1507067"/>
          </a:xfrm>
        </p:spPr>
        <p:txBody>
          <a:bodyPr/>
          <a:lstStyle/>
          <a:p>
            <a:r>
              <a:rPr lang="en-GB" dirty="0"/>
              <a:t>Current Build</a:t>
            </a:r>
          </a:p>
        </p:txBody>
      </p:sp>
    </p:spTree>
    <p:extLst>
      <p:ext uri="{BB962C8B-B14F-4D97-AF65-F5344CB8AC3E}">
        <p14:creationId xmlns:p14="http://schemas.microsoft.com/office/powerpoint/2010/main" val="3935882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4130" y="-77638"/>
            <a:ext cx="9898912" cy="1917071"/>
          </a:xfrm>
        </p:spPr>
        <p:txBody>
          <a:bodyPr>
            <a:normAutofit/>
          </a:bodyPr>
          <a:lstStyle/>
          <a:p>
            <a:r>
              <a:rPr lang="en-GB" dirty="0"/>
              <a:t>Our game meets the brief because: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4037" y="1754372"/>
            <a:ext cx="110046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physics in our game is drawn from the momentum and trajectory applied to the demons at launch as well as the lightning that strikes them further.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physics continues through the demons recoiling off terrain.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Our gameplay is symmetric because the same affordance are given to players as well as having a symmetric playing field.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Playtesting was conducted to reach the final variables inducted in our game. </a:t>
            </a:r>
          </a:p>
        </p:txBody>
      </p:sp>
    </p:spTree>
    <p:extLst>
      <p:ext uri="{BB962C8B-B14F-4D97-AF65-F5344CB8AC3E}">
        <p14:creationId xmlns:p14="http://schemas.microsoft.com/office/powerpoint/2010/main" val="471777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4130" y="-77638"/>
            <a:ext cx="9898912" cy="1917071"/>
          </a:xfrm>
        </p:spPr>
        <p:txBody>
          <a:bodyPr>
            <a:normAutofit/>
          </a:bodyPr>
          <a:lstStyle/>
          <a:p>
            <a:r>
              <a:rPr lang="en-GB" dirty="0"/>
              <a:t>Our game meets the brief because: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4037" y="1754372"/>
            <a:ext cx="1100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Key research was carried into informed conventions for targeting our demographic.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Star: 5 Points 2"/>
          <p:cNvSpPr/>
          <p:nvPr/>
        </p:nvSpPr>
        <p:spPr>
          <a:xfrm>
            <a:off x="2827090" y="2400703"/>
            <a:ext cx="2952925" cy="25739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Art</a:t>
            </a:r>
          </a:p>
        </p:txBody>
      </p:sp>
      <p:sp>
        <p:nvSpPr>
          <p:cNvPr id="5" name="Star: 5 Points 4"/>
          <p:cNvSpPr/>
          <p:nvPr/>
        </p:nvSpPr>
        <p:spPr>
          <a:xfrm>
            <a:off x="5965970" y="2400703"/>
            <a:ext cx="2952925" cy="257396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Match – duration 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53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992850"/>
            <a:ext cx="6400800" cy="194733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Presented to: </a:t>
            </a:r>
          </a:p>
          <a:p>
            <a:r>
              <a:rPr lang="en-GB" dirty="0">
                <a:solidFill>
                  <a:schemeClr val="tx1"/>
                </a:solidFill>
              </a:rPr>
              <a:t>Stakeholders &amp; Ubisoft Bucharest </a:t>
            </a:r>
          </a:p>
          <a:p>
            <a:r>
              <a:rPr lang="en-GB" dirty="0">
                <a:solidFill>
                  <a:schemeClr val="tx1"/>
                </a:solidFill>
              </a:rPr>
              <a:t> 3</a:t>
            </a:r>
            <a:r>
              <a:rPr lang="en-GB" baseline="30000" dirty="0">
                <a:solidFill>
                  <a:schemeClr val="tx1"/>
                </a:solidFill>
              </a:rPr>
              <a:t>RD</a:t>
            </a:r>
            <a:r>
              <a:rPr lang="en-GB" dirty="0">
                <a:solidFill>
                  <a:schemeClr val="tx1"/>
                </a:solidFill>
              </a:rPr>
              <a:t> May 2017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1" b="53796"/>
          <a:stretch/>
        </p:blipFill>
        <p:spPr>
          <a:xfrm flipH="1">
            <a:off x="2484436" y="1143000"/>
            <a:ext cx="9694166" cy="5730073"/>
          </a:xfrm>
          <a:prstGeom prst="rect">
            <a:avLst/>
          </a:prstGeom>
        </p:spPr>
      </p:pic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2" y="1143000"/>
            <a:ext cx="9601200" cy="184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946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037" y="1754372"/>
            <a:ext cx="11004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Clear player affordances.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Title and main menu screens.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Implemented sounds. 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414130" y="-77638"/>
            <a:ext cx="9898912" cy="1917071"/>
          </a:xfrm>
        </p:spPr>
        <p:txBody>
          <a:bodyPr>
            <a:normAutofit/>
          </a:bodyPr>
          <a:lstStyle/>
          <a:p>
            <a:r>
              <a:rPr lang="en-GB" dirty="0"/>
              <a:t>Our game meets the brief because: </a:t>
            </a:r>
          </a:p>
        </p:txBody>
      </p:sp>
    </p:spTree>
    <p:extLst>
      <p:ext uri="{BB962C8B-B14F-4D97-AF65-F5344CB8AC3E}">
        <p14:creationId xmlns:p14="http://schemas.microsoft.com/office/powerpoint/2010/main" val="3517843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4130" y="-77638"/>
            <a:ext cx="9898912" cy="1917071"/>
          </a:xfrm>
        </p:spPr>
        <p:txBody>
          <a:bodyPr>
            <a:normAutofit/>
          </a:bodyPr>
          <a:lstStyle/>
          <a:p>
            <a:r>
              <a:rPr lang="en-GB" dirty="0"/>
              <a:t>Bibliography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0021" y="1430359"/>
            <a:ext cx="9673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Kyatric</a:t>
            </a:r>
            <a:r>
              <a:rPr lang="en-GB" dirty="0"/>
              <a:t>. (2013). </a:t>
            </a:r>
            <a:r>
              <a:rPr lang="en-GB" i="1" dirty="0"/>
              <a:t>Bartle's Taxonomy of Player Types (And Why It Doesn't Apply to Everything).</a:t>
            </a:r>
            <a:r>
              <a:rPr lang="en-GB" dirty="0"/>
              <a:t> Available: https://gamedevelopment.tutsplus.com/articles/bartles-taxonomy-of-player-types-and-why-it-doesnt-apply-to-everything--gamedev-4173. Last accessed 02/05/2017.</a:t>
            </a: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89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93572" y="2676194"/>
            <a:ext cx="3737063" cy="1507067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15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75424"/>
            <a:ext cx="8534400" cy="1507067"/>
          </a:xfrm>
        </p:spPr>
        <p:txBody>
          <a:bodyPr/>
          <a:lstStyle/>
          <a:p>
            <a:r>
              <a:rPr lang="en-GB" dirty="0"/>
              <a:t>Business First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76492"/>
              </p:ext>
            </p:extLst>
          </p:nvPr>
        </p:nvGraphicFramePr>
        <p:xfrm>
          <a:off x="632077" y="222476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Group Members:</a:t>
                      </a:r>
                      <a:r>
                        <a:rPr lang="en-GB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Emails</a:t>
                      </a:r>
                      <a:r>
                        <a:rPr lang="en-GB" b="0" baseline="0" dirty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Ogheneochuko Ideh: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Thomas</a:t>
                      </a:r>
                      <a:r>
                        <a:rPr lang="en-GB" baseline="0" dirty="0"/>
                        <a:t> Barrett: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Samuel Ormondroyd: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52283"/>
              </p:ext>
            </p:extLst>
          </p:nvPr>
        </p:nvGraphicFramePr>
        <p:xfrm>
          <a:off x="632077" y="459810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Group Members:</a:t>
                      </a:r>
                      <a:r>
                        <a:rPr lang="en-GB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baseline="0" dirty="0">
                          <a:solidFill>
                            <a:schemeClr val="bg1"/>
                          </a:solidFill>
                        </a:rPr>
                        <a:t>Hours Logged: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Ogheneochuko Ideh: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Thomas</a:t>
                      </a:r>
                      <a:r>
                        <a:rPr lang="en-GB" baseline="0" dirty="0"/>
                        <a:t> Barrett: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Samuel Ormondroyd: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76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75424"/>
            <a:ext cx="8534400" cy="1507067"/>
          </a:xfrm>
        </p:spPr>
        <p:txBody>
          <a:bodyPr/>
          <a:lstStyle/>
          <a:p>
            <a:r>
              <a:rPr lang="en-GB" dirty="0"/>
              <a:t>Brief and recap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4212" y="1457011"/>
            <a:ext cx="107809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dirty="0"/>
              <a:t>2 player adversarial physics game.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dirty="0"/>
              <a:t>Symmetric gameplay.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500" dirty="0"/>
              <a:t>Clear player affordances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212" y="3714938"/>
            <a:ext cx="107809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u="sng" dirty="0"/>
              <a:t>Logline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/>
              <a:t>Launch demons as far as physically possible whilst calling down lightning to strike them even further.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14" b="20462"/>
          <a:stretch/>
        </p:blipFill>
        <p:spPr>
          <a:xfrm>
            <a:off x="5620379" y="2288208"/>
            <a:ext cx="6571621" cy="45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0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75424"/>
            <a:ext cx="8534400" cy="1507067"/>
          </a:xfrm>
        </p:spPr>
        <p:txBody>
          <a:bodyPr/>
          <a:lstStyle/>
          <a:p>
            <a:r>
              <a:rPr lang="en-GB" dirty="0"/>
              <a:t>Brief and recap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14" b="20462"/>
          <a:stretch/>
        </p:blipFill>
        <p:spPr>
          <a:xfrm>
            <a:off x="5576836" y="2288208"/>
            <a:ext cx="6571621" cy="456979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89194"/>
              </p:ext>
            </p:extLst>
          </p:nvPr>
        </p:nvGraphicFramePr>
        <p:xfrm>
          <a:off x="2032000" y="1875226"/>
          <a:ext cx="8128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Projected Demographic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Unisex audience.</a:t>
                      </a:r>
                      <a:r>
                        <a:rPr lang="en-GB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0" baseline="0" dirty="0">
                          <a:solidFill>
                            <a:schemeClr val="bg1"/>
                          </a:solidFill>
                        </a:rPr>
                        <a:t>Primarily target from ages 7-14.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0" baseline="0" dirty="0">
                          <a:solidFill>
                            <a:schemeClr val="bg1"/>
                          </a:solidFill>
                        </a:rPr>
                        <a:t>Appropriate for children (and adults) ages seven and up.</a:t>
                      </a:r>
                      <a:endParaRPr lang="en-GB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Genre: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The Triple A: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Action, Arcade &amp; Adversary.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Platform Specs: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Windows</a:t>
                      </a:r>
                      <a:r>
                        <a:rPr lang="en-GB" baseline="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Unity Executable.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51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75424"/>
            <a:ext cx="8534400" cy="1507067"/>
          </a:xfrm>
        </p:spPr>
        <p:txBody>
          <a:bodyPr/>
          <a:lstStyle/>
          <a:p>
            <a:r>
              <a:rPr lang="en-GB" dirty="0"/>
              <a:t>Game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6" t="21048" r="34266" b="6313"/>
          <a:stretch/>
        </p:blipFill>
        <p:spPr>
          <a:xfrm>
            <a:off x="8832501" y="2773345"/>
            <a:ext cx="3205424" cy="4109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644" y="2491992"/>
            <a:ext cx="9967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Players launch demons.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Players spawn lightning to propel demons further.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Demons may bounce of terrain propelling them in random directions. </a:t>
            </a:r>
          </a:p>
        </p:txBody>
      </p:sp>
    </p:spTree>
    <p:extLst>
      <p:ext uri="{BB962C8B-B14F-4D97-AF65-F5344CB8AC3E}">
        <p14:creationId xmlns:p14="http://schemas.microsoft.com/office/powerpoint/2010/main" val="234268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75424"/>
            <a:ext cx="8534400" cy="1507067"/>
          </a:xfrm>
        </p:spPr>
        <p:txBody>
          <a:bodyPr/>
          <a:lstStyle/>
          <a:p>
            <a:r>
              <a:rPr lang="en-GB" dirty="0"/>
              <a:t>How we targeted our audience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6" t="21048" r="34266" b="6313"/>
          <a:stretch/>
        </p:blipFill>
        <p:spPr>
          <a:xfrm>
            <a:off x="8832501" y="2773345"/>
            <a:ext cx="3205424" cy="4109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644" y="1235043"/>
            <a:ext cx="996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Researched  into the art style and tone of games with similar demographics:   </a:t>
            </a:r>
          </a:p>
        </p:txBody>
      </p:sp>
      <p:pic>
        <p:nvPicPr>
          <p:cNvPr id="8" name="Picture 6" descr="Image result for flappy bird gameplay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397" y="2148880"/>
            <a:ext cx="3600400" cy="203316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44826" y="424192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Flappy Bird</a:t>
            </a:r>
          </a:p>
        </p:txBody>
      </p:sp>
      <p:pic>
        <p:nvPicPr>
          <p:cNvPr id="10" name="Picture 8" descr="http://www.justpushstart.com/wp-content/uploads/2012/10/DevDiary5-2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5265" y="2153691"/>
            <a:ext cx="3715715" cy="208823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309322" y="4241923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Worms</a:t>
            </a:r>
          </a:p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41644" y="4709432"/>
            <a:ext cx="9967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deducted that these games featured cartoon – like playable characters and diegesis.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Emulating the motifs and tones of television shows and other forms of media they digest.   </a:t>
            </a:r>
          </a:p>
        </p:txBody>
      </p:sp>
    </p:spTree>
    <p:extLst>
      <p:ext uri="{BB962C8B-B14F-4D97-AF65-F5344CB8AC3E}">
        <p14:creationId xmlns:p14="http://schemas.microsoft.com/office/powerpoint/2010/main" val="340824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75424"/>
            <a:ext cx="8534400" cy="1507067"/>
          </a:xfrm>
        </p:spPr>
        <p:txBody>
          <a:bodyPr/>
          <a:lstStyle/>
          <a:p>
            <a:r>
              <a:rPr lang="en-GB" dirty="0" err="1"/>
              <a:t>BaRTLE’S</a:t>
            </a:r>
            <a:r>
              <a:rPr lang="en-GB" dirty="0"/>
              <a:t> Taxonomy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6" t="21048" r="34266" b="6313"/>
          <a:stretch/>
        </p:blipFill>
        <p:spPr>
          <a:xfrm>
            <a:off x="8832501" y="2773345"/>
            <a:ext cx="3205424" cy="4109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248" y="1836622"/>
            <a:ext cx="9967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According to Bartle’s taxonomy the player types we aim to target are killers and achievers.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By allowing players to strike down the projecting demons we are adhering to the killer player archetypes from Bartle’s players taxonomy (1)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states that players are acting upon the world of the game.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25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75424"/>
            <a:ext cx="8534400" cy="1507067"/>
          </a:xfrm>
        </p:spPr>
        <p:txBody>
          <a:bodyPr/>
          <a:lstStyle/>
          <a:p>
            <a:r>
              <a:rPr lang="en-GB" dirty="0" err="1"/>
              <a:t>BaRTLE’S</a:t>
            </a:r>
            <a:r>
              <a:rPr lang="en-GB" dirty="0"/>
              <a:t> Taxonomy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6" t="21048" r="34266" b="6313"/>
          <a:stretch/>
        </p:blipFill>
        <p:spPr>
          <a:xfrm>
            <a:off x="8832501" y="2773345"/>
            <a:ext cx="3205424" cy="4109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248" y="1836622"/>
            <a:ext cx="9967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adversary tone of the game allows us to adhere to the achiever archetype.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players will have one main goal during the duration of the game and will be working towards defeating their opponent.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7838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164</TotalTime>
  <Words>484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Slice</vt:lpstr>
      <vt:lpstr>Level 4/5 Group 19</vt:lpstr>
      <vt:lpstr>PowerPoint Presentation</vt:lpstr>
      <vt:lpstr>Business First</vt:lpstr>
      <vt:lpstr>Brief and recap</vt:lpstr>
      <vt:lpstr>Brief and recap</vt:lpstr>
      <vt:lpstr>Game</vt:lpstr>
      <vt:lpstr>How we targeted our audience </vt:lpstr>
      <vt:lpstr>BaRTLE’S Taxonomy </vt:lpstr>
      <vt:lpstr>BaRTLE’S Taxonomy </vt:lpstr>
      <vt:lpstr>How our mechanics encourage adversarial game play.</vt:lpstr>
      <vt:lpstr>Concepts</vt:lpstr>
      <vt:lpstr>Demons </vt:lpstr>
      <vt:lpstr>Environment  </vt:lpstr>
      <vt:lpstr>Modular Tile sET</vt:lpstr>
      <vt:lpstr>Modular Tile sET</vt:lpstr>
      <vt:lpstr>Modular Tile sET</vt:lpstr>
      <vt:lpstr>Current Build</vt:lpstr>
      <vt:lpstr>Our game meets the brief because: </vt:lpstr>
      <vt:lpstr>Our game meets the brief because: </vt:lpstr>
      <vt:lpstr>Our game meets the brief because: </vt:lpstr>
      <vt:lpstr>Bibliography 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19</dc:title>
  <dc:creator>Thomas Mccarthy (s183168)</dc:creator>
  <cp:lastModifiedBy>Games</cp:lastModifiedBy>
  <cp:revision>16</cp:revision>
  <dcterms:created xsi:type="dcterms:W3CDTF">2017-03-28T09:45:58Z</dcterms:created>
  <dcterms:modified xsi:type="dcterms:W3CDTF">2017-05-02T13:50:16Z</dcterms:modified>
</cp:coreProperties>
</file>