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7" r:id="rId3"/>
    <p:sldId id="278" r:id="rId4"/>
    <p:sldId id="282" r:id="rId5"/>
    <p:sldId id="270" r:id="rId6"/>
    <p:sldId id="285" r:id="rId7"/>
    <p:sldId id="290" r:id="rId8"/>
    <p:sldId id="279" r:id="rId9"/>
    <p:sldId id="280" r:id="rId10"/>
    <p:sldId id="283" r:id="rId11"/>
    <p:sldId id="284" r:id="rId12"/>
    <p:sldId id="287" r:id="rId13"/>
    <p:sldId id="286" r:id="rId14"/>
    <p:sldId id="288" r:id="rId15"/>
    <p:sldId id="276" r:id="rId16"/>
    <p:sldId id="274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28" autoAdjust="0"/>
  </p:normalViewPr>
  <p:slideViewPr>
    <p:cSldViewPr>
      <p:cViewPr varScale="1">
        <p:scale>
          <a:sx n="77" d="100"/>
          <a:sy n="77" d="100"/>
        </p:scale>
        <p:origin x="251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11888-2561-4C59-8BD9-531820C31256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5CB74-F2DC-437A-814C-76C01E4A58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75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Welcome to the pitch presentation of group 19.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 am : state names</a:t>
            </a:r>
          </a:p>
          <a:p>
            <a:pPr marL="171450" indent="-17145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695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Hard fun: Goals Obstacles and Strategy </a:t>
            </a:r>
          </a:p>
          <a:p>
            <a:endParaRPr lang="en-GB" dirty="0" smtClean="0"/>
          </a:p>
          <a:p>
            <a:r>
              <a:rPr lang="en-GB" dirty="0" smtClean="0"/>
              <a:t>People fun: Compete, this creates an amusement emotion </a:t>
            </a:r>
          </a:p>
          <a:p>
            <a:endParaRPr lang="en-GB" dirty="0" smtClean="0"/>
          </a:p>
          <a:p>
            <a:r>
              <a:rPr lang="en-GB" dirty="0" smtClean="0"/>
              <a:t>Serious fun: </a:t>
            </a:r>
          </a:p>
          <a:p>
            <a:endParaRPr lang="en-GB" dirty="0" smtClean="0"/>
          </a:p>
          <a:p>
            <a:r>
              <a:rPr lang="en-GB" dirty="0" smtClean="0"/>
              <a:t>Repetition, rhythm  this creates excitement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549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38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18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Before we begin, here is a brief run through of our market overview/game specs.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Projected demographic: We are targeting our game off the success of the games such as angry birds. The game will be geared towards children of both genders from 7 and up, although the game is also open to a universal audience. </a:t>
            </a:r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This is because the game will induct simple to learn mechanics that will still pose a challenge to master.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The genre of our game is something we dubbed; </a:t>
            </a:r>
            <a:r>
              <a:rPr lang="en-GB" baseline="0" dirty="0" err="1" smtClean="0"/>
              <a:t>Tripple</a:t>
            </a:r>
            <a:r>
              <a:rPr lang="en-GB" baseline="0" dirty="0" smtClean="0"/>
              <a:t> A. </a:t>
            </a:r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This is Action, Arcade, and Adversary. </a:t>
            </a:r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The premise and overall goal is to beat your opponents score.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Platform Specs: </a:t>
            </a:r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The game will be playable on PCs as a Windows executable file 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During our research, we were fond of games which featured trajectory and momentum as central mechanics.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These </a:t>
            </a:r>
            <a:r>
              <a:rPr lang="en-GB" baseline="0" dirty="0" err="1" smtClean="0"/>
              <a:t>mechanaics</a:t>
            </a:r>
            <a:r>
              <a:rPr lang="en-GB" baseline="0" dirty="0" smtClean="0"/>
              <a:t> take </a:t>
            </a:r>
            <a:r>
              <a:rPr lang="en-GB" baseline="0" dirty="0" err="1" smtClean="0"/>
              <a:t>center</a:t>
            </a:r>
            <a:r>
              <a:rPr lang="en-GB" baseline="0" dirty="0" smtClean="0"/>
              <a:t> stage in games such as ......... Etc. 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We aimed to </a:t>
            </a:r>
            <a:r>
              <a:rPr lang="en-GB" baseline="0" dirty="0" err="1" smtClean="0"/>
              <a:t>incooporate</a:t>
            </a:r>
            <a:r>
              <a:rPr lang="en-GB" baseline="0" dirty="0" smtClean="0"/>
              <a:t> these </a:t>
            </a:r>
            <a:r>
              <a:rPr lang="en-GB" baseline="0" dirty="0" err="1" smtClean="0"/>
              <a:t>mechamnic</a:t>
            </a:r>
            <a:r>
              <a:rPr lang="en-GB" baseline="0" dirty="0" smtClean="0"/>
              <a:t> as they would allow players to take </a:t>
            </a:r>
            <a:r>
              <a:rPr lang="en-GB" baseline="0" dirty="0" err="1" smtClean="0"/>
              <a:t>stragigly</a:t>
            </a:r>
            <a:r>
              <a:rPr lang="en-GB" baseline="0" dirty="0" smtClean="0"/>
              <a:t> thought out </a:t>
            </a:r>
            <a:r>
              <a:rPr lang="en-GB" baseline="0" dirty="0" err="1" smtClean="0"/>
              <a:t>playthroughs</a:t>
            </a:r>
            <a:r>
              <a:rPr lang="en-GB" baseline="0" dirty="0" smtClean="0"/>
              <a:t>, as they will be calculating where the projectile will land and how far it could travel. 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The logline for our game goes as follows: </a:t>
            </a:r>
          </a:p>
          <a:p>
            <a:pPr>
              <a:buFont typeface="Arial" pitchFamily="34" charset="0"/>
              <a:buNone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9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baseline="0" dirty="0" smtClean="0"/>
              <a:t>The mood board display multiple suggestive background themes for the games level. These themes are based around birds and their habitats. </a:t>
            </a:r>
          </a:p>
          <a:p>
            <a:pPr>
              <a:buFont typeface="Arial" pitchFamily="34" charset="0"/>
              <a:buChar char="•"/>
            </a:pPr>
            <a:endParaRPr lang="en-GB" baseline="0" dirty="0" smtClean="0"/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Foregrounds will be developed to run along side the background. The foreground being the main playing field of the game will house uneven geometry posing as a challenge for players.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baseline="0" dirty="0" smtClean="0"/>
              <a:t>Using cartoon like and quirky art will add to the overall comedic tone of our game.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58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5CB74-F2DC-437A-814C-76C01E4A583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4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E666-6866-4DCE-9CAE-3D4208D50481}" type="datetimeFigureOut">
              <a:rPr lang="en-GB" smtClean="0"/>
              <a:pPr/>
              <a:t>31/01/2017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C1E4-C62E-483F-AC85-870760F9B5A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www.freegameaccess.com/toss-the-turtle.htm" TargetMode="External"/><Relationship Id="rId7" Type="http://schemas.openxmlformats.org/officeDocument/2006/relationships/hyperlink" Target="https://www.youtube.com/watch?v=ZBue9BOOsY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wallpapergames.net/picture-angry-birds-gameplay-hd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openxmlformats.org/officeDocument/2006/relationships/hyperlink" Target="http://www.justpushstart.com/wp-content/uploads/2012/10/DevDiary5-2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96752"/>
            <a:ext cx="7776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/>
              <a:t>Group Project </a:t>
            </a:r>
          </a:p>
          <a:p>
            <a:pPr algn="ctr"/>
            <a:r>
              <a:rPr lang="en-GB" sz="7200" dirty="0" smtClean="0"/>
              <a:t>Level 4/5 Group 19 </a:t>
            </a:r>
          </a:p>
          <a:p>
            <a:endParaRPr lang="en-GB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861048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Ogheneochuko Ideh </a:t>
            </a:r>
          </a:p>
          <a:p>
            <a:pPr algn="just"/>
            <a:r>
              <a:rPr lang="en-GB" sz="2400" dirty="0" smtClean="0"/>
              <a:t>Thomas Barrett </a:t>
            </a:r>
          </a:p>
          <a:p>
            <a:pPr algn="just"/>
            <a:r>
              <a:rPr lang="en-GB" sz="2400" dirty="0" smtClean="0"/>
              <a:t>Samuel Ormondroyd</a:t>
            </a:r>
          </a:p>
          <a:p>
            <a:endParaRPr lang="en-GB" dirty="0"/>
          </a:p>
        </p:txBody>
      </p:sp>
      <p:pic>
        <p:nvPicPr>
          <p:cNvPr id="34817" name="Picture 1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31840" y="4293096"/>
            <a:ext cx="1843088" cy="1819275"/>
          </a:xfrm>
          <a:prstGeom prst="rect">
            <a:avLst/>
          </a:prstGeom>
          <a:noFill/>
        </p:spPr>
      </p:pic>
      <p:pic>
        <p:nvPicPr>
          <p:cNvPr id="8" name="Picture 1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48064" y="4365104"/>
            <a:ext cx="1843088" cy="1819275"/>
          </a:xfrm>
          <a:prstGeom prst="rect">
            <a:avLst/>
          </a:prstGeom>
          <a:noFill/>
        </p:spPr>
      </p:pic>
      <p:pic>
        <p:nvPicPr>
          <p:cNvPr id="9" name="Picture 1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092280" y="4293096"/>
            <a:ext cx="1843088" cy="181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Game play and apperence </a:t>
            </a:r>
            <a:endParaRPr lang="en-GB" sz="3200" dirty="0"/>
          </a:p>
        </p:txBody>
      </p:sp>
      <p:sp>
        <p:nvSpPr>
          <p:cNvPr id="8" name="Rectangle 7"/>
          <p:cNvSpPr/>
          <p:nvPr/>
        </p:nvSpPr>
        <p:spPr>
          <a:xfrm>
            <a:off x="611560" y="1196752"/>
            <a:ext cx="7992888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Thrusting forward will allow the bird to travel further prior to impact.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Players stamina is restricted to a stamina bar seen in the UI.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more a player thrusts the less stamina they will have in turn.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Budgeting stamina will in turn cause players to be strategic when planning to use their thrust function. Allowing for an overall strategic play.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Game play and apperence </a:t>
            </a:r>
            <a:endParaRPr lang="en-GB" sz="3200" dirty="0"/>
          </a:p>
        </p:txBody>
      </p:sp>
      <p:sp>
        <p:nvSpPr>
          <p:cNvPr id="8" name="Rectangle 7"/>
          <p:cNvSpPr/>
          <p:nvPr/>
        </p:nvSpPr>
        <p:spPr>
          <a:xfrm>
            <a:off x="611560" y="1196752"/>
            <a:ext cx="7992888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Players may also use the thrust function to avoid geometry based obstacles that may affect the distance traveled.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Once the player's bird comes to a halt the distance traveled is calculated and stored leading into the next players turn.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player who travels the furthest wins the round.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game consists of three rounds, best two out three wins the game.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552" y="2924944"/>
            <a:ext cx="79928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Player roles and actions 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The main objective: Travel furthest whilst budgeting stamina.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Secondary objective: Avoid obstacles which may draw traveled distance to a halt.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Players thrust using a twitch mechanic.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Working with trajectory, momentum and budgeting stamina allows for a strategic play.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Development specifications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Unity 2D 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MonoDevelop / Visual studios</a:t>
            </a:r>
          </a:p>
          <a:p>
            <a:r>
              <a:rPr lang="en-GB" sz="2400" dirty="0" smtClean="0"/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Photoshop 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Achieving Fun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10" name="5-Point Star 9"/>
          <p:cNvSpPr/>
          <p:nvPr/>
        </p:nvSpPr>
        <p:spPr>
          <a:xfrm>
            <a:off x="355696" y="1340768"/>
            <a:ext cx="3352208" cy="2793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Hard Fun </a:t>
            </a:r>
            <a:endParaRPr lang="en-GB" dirty="0"/>
          </a:p>
        </p:txBody>
      </p:sp>
      <p:sp>
        <p:nvSpPr>
          <p:cNvPr id="11" name="5-Point Star 10"/>
          <p:cNvSpPr/>
          <p:nvPr/>
        </p:nvSpPr>
        <p:spPr>
          <a:xfrm>
            <a:off x="5364088" y="1268760"/>
            <a:ext cx="3352208" cy="2793507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People fun  </a:t>
            </a:r>
          </a:p>
          <a:p>
            <a:pPr algn="ctr"/>
            <a:endParaRPr lang="en-GB" dirty="0"/>
          </a:p>
        </p:txBody>
      </p:sp>
      <p:sp>
        <p:nvSpPr>
          <p:cNvPr id="9" name="5-Point Star 8"/>
          <p:cNvSpPr/>
          <p:nvPr/>
        </p:nvSpPr>
        <p:spPr>
          <a:xfrm>
            <a:off x="2771800" y="3789040"/>
            <a:ext cx="3352208" cy="2793507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Serious  fun 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Scope and End Goals </a:t>
            </a:r>
            <a:endParaRPr lang="en-GB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9512" y="3429000"/>
            <a:ext cx="83529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1331640" y="2420888"/>
            <a:ext cx="75608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We are here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6300192" y="2420888"/>
            <a:ext cx="75608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Down Arrow 8"/>
          <p:cNvSpPr/>
          <p:nvPr/>
        </p:nvSpPr>
        <p:spPr>
          <a:xfrm>
            <a:off x="7812360" y="2420888"/>
            <a:ext cx="75608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End goals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Strech goals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005064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End goals 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Functional two player build.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Preceduarly generated plain. 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Sound effects 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4077072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Strech goals 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Animation.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Parallax scrolling background.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12607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Questions?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730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70892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Presented to: </a:t>
            </a:r>
          </a:p>
          <a:p>
            <a:pPr algn="ctr"/>
            <a:r>
              <a:rPr lang="en-GB" sz="3200" dirty="0" smtClean="0"/>
              <a:t>Stakeholders &amp; Ubisoft Bucharest   </a:t>
            </a:r>
          </a:p>
          <a:p>
            <a:pPr algn="ctr"/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3861048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01/02/2017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1988840"/>
            <a:ext cx="3084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Game Title </a:t>
            </a:r>
            <a:r>
              <a:rPr lang="en-GB" sz="3600" dirty="0" smtClean="0"/>
              <a:t>TBC</a:t>
            </a:r>
            <a:endParaRPr lang="en-GB" sz="36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Market overview</a:t>
            </a:r>
            <a:endParaRPr lang="en-GB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78679"/>
              </p:ext>
            </p:extLst>
          </p:nvPr>
        </p:nvGraphicFramePr>
        <p:xfrm>
          <a:off x="1524000" y="13970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Projected</a:t>
                      </a:r>
                      <a:r>
                        <a:rPr lang="en-GB" baseline="0" dirty="0" smtClean="0"/>
                        <a:t> demographics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Unisex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audience.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Primarily targeted from ages    7 – 14 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Apriopiate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for children (and adults) ages seven and up.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Genre: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The triple 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Action, Arcade, Adversary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Platform</a:t>
                      </a:r>
                      <a:r>
                        <a:rPr lang="en-GB" baseline="0" dirty="0" smtClean="0"/>
                        <a:t> Specs: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Windows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Unity Excecutable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Inspirations </a:t>
            </a:r>
            <a:endParaRPr lang="en-GB" sz="3200" dirty="0"/>
          </a:p>
        </p:txBody>
      </p:sp>
      <p:pic>
        <p:nvPicPr>
          <p:cNvPr id="50178" name="Picture 2" descr="Image result for toss the turtl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68760"/>
            <a:ext cx="3456384" cy="21618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99592" y="35730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Toss the turtle</a:t>
            </a:r>
          </a:p>
        </p:txBody>
      </p:sp>
      <p:pic>
        <p:nvPicPr>
          <p:cNvPr id="50180" name="Picture 4" descr="Image result for angry birds gameplay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268760"/>
            <a:ext cx="3456384" cy="216024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04048" y="36450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Angry Birds</a:t>
            </a:r>
          </a:p>
        </p:txBody>
      </p:sp>
      <p:pic>
        <p:nvPicPr>
          <p:cNvPr id="50182" name="Picture 6" descr="Image result for flappy bird gameplay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4149079"/>
            <a:ext cx="3600400" cy="203316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11560" y="62373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Flappy Bird</a:t>
            </a:r>
          </a:p>
        </p:txBody>
      </p:sp>
      <p:pic>
        <p:nvPicPr>
          <p:cNvPr id="50184" name="Picture 8" descr="http://www.justpushstart.com/wp-content/uploads/2012/10/DevDiary5-2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1999" y="4149080"/>
            <a:ext cx="3715715" cy="208823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076056" y="62373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Worms</a:t>
            </a:r>
          </a:p>
          <a:p>
            <a:pPr algn="ctr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Logline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3645024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TBC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030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Moodboards and concept 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6"/>
          <a:stretch/>
        </p:blipFill>
        <p:spPr>
          <a:xfrm>
            <a:off x="1291809" y="1340768"/>
            <a:ext cx="6560381" cy="4712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441" y="12175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Moodboards and concept 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/>
          <a:stretch/>
        </p:blipFill>
        <p:spPr>
          <a:xfrm>
            <a:off x="2123728" y="1268760"/>
            <a:ext cx="4605123" cy="324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0"/>
          <a:stretch/>
        </p:blipFill>
        <p:spPr>
          <a:xfrm>
            <a:off x="2138455" y="4509120"/>
            <a:ext cx="4590396" cy="14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Game play and apperence 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924944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Action, physics, adversary, turn based game.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Main gameplay will take place on landscape 2D overworld. 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Using the catapult, players can adjust the trajectory and momentum of the flightless birds in order to travel the furthest distance. 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539552" y="1556792"/>
            <a:ext cx="79928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Game play and apperence 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703016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/>
              <a:t>Players can use the stamina to either thrust bird upwards or forwards.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Thrusting forwards allows the bird to travel higher, thereby increasing the momentum of eventual impact. 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Players can trust be repeatedly pressing the allocated keys, which in turn causes a twitch mechanic.</a:t>
            </a:r>
          </a:p>
          <a:p>
            <a:pPr>
              <a:buFont typeface="Arial" pitchFamily="34" charset="0"/>
              <a:buChar char="•"/>
            </a:pPr>
            <a:endParaRPr lang="en-GB" sz="2400"/>
          </a:p>
          <a:p>
            <a:pPr>
              <a:buFont typeface="Arial" pitchFamily="34" charset="0"/>
              <a:buChar char="•"/>
            </a:pPr>
            <a:r>
              <a:rPr lang="en-GB" sz="2400"/>
              <a:t>The larger the momentum upon impact, the further the bird will recoil. 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539552" y="1334864"/>
            <a:ext cx="7992888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Prototype Showcase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781</Words>
  <Application>Microsoft Office PowerPoint</Application>
  <PresentationFormat>On-screen Show (4:3)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Achieving Fun  </vt:lpstr>
      <vt:lpstr>PowerPoint Presentation</vt:lpstr>
      <vt:lpstr>PowerPoint Presentation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Games</dc:creator>
  <cp:lastModifiedBy>Ochuko Ideh</cp:lastModifiedBy>
  <cp:revision>66</cp:revision>
  <dcterms:created xsi:type="dcterms:W3CDTF">2016-12-09T13:16:48Z</dcterms:created>
  <dcterms:modified xsi:type="dcterms:W3CDTF">2017-01-31T18:17:23Z</dcterms:modified>
</cp:coreProperties>
</file>