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>
        <p:scale>
          <a:sx n="50" d="100"/>
          <a:sy n="50" d="100"/>
        </p:scale>
        <p:origin x="1932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7123-9C59-4317-9BFC-78B9150EAEE9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15F7-D188-405D-9BCA-3728E826E8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53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7123-9C59-4317-9BFC-78B9150EAEE9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15F7-D188-405D-9BCA-3728E826E8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20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7123-9C59-4317-9BFC-78B9150EAEE9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15F7-D188-405D-9BCA-3728E826E8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41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7123-9C59-4317-9BFC-78B9150EAEE9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15F7-D188-405D-9BCA-3728E826E8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18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7123-9C59-4317-9BFC-78B9150EAEE9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15F7-D188-405D-9BCA-3728E826E8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65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7123-9C59-4317-9BFC-78B9150EAEE9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15F7-D188-405D-9BCA-3728E826E8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62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7123-9C59-4317-9BFC-78B9150EAEE9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15F7-D188-405D-9BCA-3728E826E8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26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7123-9C59-4317-9BFC-78B9150EAEE9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15F7-D188-405D-9BCA-3728E826E8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37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7123-9C59-4317-9BFC-78B9150EAEE9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15F7-D188-405D-9BCA-3728E826E8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95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7123-9C59-4317-9BFC-78B9150EAEE9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15F7-D188-405D-9BCA-3728E826E8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98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7123-9C59-4317-9BFC-78B9150EAEE9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15F7-D188-405D-9BCA-3728E826E8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64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07123-9C59-4317-9BFC-78B9150EAEE9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215F7-D188-405D-9BCA-3728E826E8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82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Adversary game Research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555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What makes the adversary in Pong fun: initiates a competitive user experience. This can be boiled down to the score counting mechanic. Players play against each other to get the highest score. </a:t>
            </a:r>
          </a:p>
          <a:p>
            <a:r>
              <a:rPr lang="en-GB" sz="1600" dirty="0" smtClean="0"/>
              <a:t>Competition encourages an addictive experience for players. </a:t>
            </a:r>
          </a:p>
          <a:p>
            <a:r>
              <a:rPr lang="en-GB" sz="1600" dirty="0" smtClean="0"/>
              <a:t>This isn’t exclusive to neither turn based and real-time gameplay.  </a:t>
            </a:r>
          </a:p>
          <a:p>
            <a:endParaRPr lang="en-GB" sz="1600" dirty="0"/>
          </a:p>
          <a:p>
            <a:endParaRPr lang="en-GB" sz="1600" dirty="0"/>
          </a:p>
        </p:txBody>
      </p:sp>
      <p:pic>
        <p:nvPicPr>
          <p:cNvPr id="1030" name="Picture 6" descr="Image result for po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227951"/>
            <a:ext cx="4421168" cy="283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38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Soccer Physics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Much like Pong the adversary game play style evident in Soccer Physics steams from the Score collecting mechanic. </a:t>
            </a:r>
          </a:p>
          <a:p>
            <a:r>
              <a:rPr lang="en-GB" sz="1600" dirty="0" smtClean="0"/>
              <a:t>From research it is evident to say that collecting and keeping score is at the heart of every adversary game. </a:t>
            </a:r>
          </a:p>
          <a:p>
            <a:r>
              <a:rPr lang="en-GB" sz="1600" dirty="0" smtClean="0"/>
              <a:t>In order to innovate, a fresh take on the score collecting mechanic most be approached..  </a:t>
            </a:r>
          </a:p>
          <a:p>
            <a:endParaRPr lang="en-GB" sz="1600" dirty="0"/>
          </a:p>
          <a:p>
            <a:pPr marL="0" indent="0">
              <a:buNone/>
            </a:pPr>
            <a:r>
              <a:rPr lang="en-GB" sz="1600" dirty="0" smtClean="0"/>
              <a:t> </a:t>
            </a:r>
            <a:endParaRPr lang="en-GB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438" t="18889" r="30313" b="21482"/>
          <a:stretch/>
        </p:blipFill>
        <p:spPr>
          <a:xfrm>
            <a:off x="838200" y="2982232"/>
            <a:ext cx="5581650" cy="305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04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28B7EE6F861845B848D5822F8BC5D9" ma:contentTypeVersion="0" ma:contentTypeDescription="Create a new document." ma:contentTypeScope="" ma:versionID="096bf3a698d960f1f1d53f757300a15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c59ee2edf01cfb808cadb27e045d2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010F67-E47D-4072-844F-BA43CB5BFF21}"/>
</file>

<file path=customXml/itemProps2.xml><?xml version="1.0" encoding="utf-8"?>
<ds:datastoreItem xmlns:ds="http://schemas.openxmlformats.org/officeDocument/2006/customXml" ds:itemID="{BD04D21A-7D8A-4393-90D3-284134B9BFBB}"/>
</file>

<file path=customXml/itemProps3.xml><?xml version="1.0" encoding="utf-8"?>
<ds:datastoreItem xmlns:ds="http://schemas.openxmlformats.org/officeDocument/2006/customXml" ds:itemID="{63D822F6-5FEC-4660-ADB8-13ACD46CCA44}"/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119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Adversary game Research </vt:lpstr>
      <vt:lpstr>Pong </vt:lpstr>
      <vt:lpstr>Soccer Physics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Adversary game Research</dc:title>
  <dc:creator>Ochuko Ideh</dc:creator>
  <cp:lastModifiedBy>Ochuko Ideh</cp:lastModifiedBy>
  <cp:revision>4</cp:revision>
  <dcterms:created xsi:type="dcterms:W3CDTF">2017-01-25T20:26:37Z</dcterms:created>
  <dcterms:modified xsi:type="dcterms:W3CDTF">2017-01-25T20:58:35Z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0x0101001B28B7EE6F861845B848D5822F8BC5D9</vt:lpwstr>
  </property>
</Properties>
</file>