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Layouts/slideLayout10.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92"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12" Type="http://schemas.openxmlformats.org/officeDocument/2006/relationships/customXml" Target="../customXml/item3.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openxmlformats.org/officeDocument/2006/relationships/customXml" Target="../customXml/item2.xml"/><Relationship Id="rId5" Type="http://schemas.openxmlformats.org/officeDocument/2006/relationships/slide" Target="slides/slide4.xml"/><Relationship Id="rId10"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9755C551-C04C-4913-80B4-C85D151B49D0}" type="datetimeFigureOut">
              <a:rPr lang="en-GB" smtClean="0"/>
              <a:t>25/01/2017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52D3AAB-FAE8-46AD-A0B9-BB893FE7FD76}"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755C551-C04C-4913-80B4-C85D151B49D0}" type="datetimeFigureOut">
              <a:rPr lang="en-GB" smtClean="0"/>
              <a:t>25/01/2017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52D3AAB-FAE8-46AD-A0B9-BB893FE7FD76}"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755C551-C04C-4913-80B4-C85D151B49D0}" type="datetimeFigureOut">
              <a:rPr lang="en-GB" smtClean="0"/>
              <a:t>25/01/2017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52D3AAB-FAE8-46AD-A0B9-BB893FE7FD76}"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755C551-C04C-4913-80B4-C85D151B49D0}" type="datetimeFigureOut">
              <a:rPr lang="en-GB" smtClean="0"/>
              <a:t>25/01/2017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52D3AAB-FAE8-46AD-A0B9-BB893FE7FD76}"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55C551-C04C-4913-80B4-C85D151B49D0}" type="datetimeFigureOut">
              <a:rPr lang="en-GB" smtClean="0"/>
              <a:t>25/01/2017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52D3AAB-FAE8-46AD-A0B9-BB893FE7FD76}"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9755C551-C04C-4913-80B4-C85D151B49D0}" type="datetimeFigureOut">
              <a:rPr lang="en-GB" smtClean="0"/>
              <a:t>25/01/2017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52D3AAB-FAE8-46AD-A0B9-BB893FE7FD76}"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9755C551-C04C-4913-80B4-C85D151B49D0}" type="datetimeFigureOut">
              <a:rPr lang="en-GB" smtClean="0"/>
              <a:t>25/01/2017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52D3AAB-FAE8-46AD-A0B9-BB893FE7FD76}"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9755C551-C04C-4913-80B4-C85D151B49D0}" type="datetimeFigureOut">
              <a:rPr lang="en-GB" smtClean="0"/>
              <a:t>25/01/2017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52D3AAB-FAE8-46AD-A0B9-BB893FE7FD76}"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55C551-C04C-4913-80B4-C85D151B49D0}" type="datetimeFigureOut">
              <a:rPr lang="en-GB" smtClean="0"/>
              <a:t>25/01/2017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52D3AAB-FAE8-46AD-A0B9-BB893FE7FD76}"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55C551-C04C-4913-80B4-C85D151B49D0}" type="datetimeFigureOut">
              <a:rPr lang="en-GB" smtClean="0"/>
              <a:t>25/01/2017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52D3AAB-FAE8-46AD-A0B9-BB893FE7FD76}"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55C551-C04C-4913-80B4-C85D151B49D0}" type="datetimeFigureOut">
              <a:rPr lang="en-GB" smtClean="0"/>
              <a:t>25/01/2017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52D3AAB-FAE8-46AD-A0B9-BB893FE7FD76}"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55C551-C04C-4913-80B4-C85D151B49D0}" type="datetimeFigureOut">
              <a:rPr lang="en-GB" smtClean="0"/>
              <a:t>25/01/2017</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2D3AAB-FAE8-46AD-A0B9-BB893FE7FD76}"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Physics game reserach. </a:t>
            </a:r>
            <a:endParaRPr lang="en-GB" dirty="0"/>
          </a:p>
        </p:txBody>
      </p:sp>
      <p:sp>
        <p:nvSpPr>
          <p:cNvPr id="3" name="Subtitle 2"/>
          <p:cNvSpPr>
            <a:spLocks noGrp="1"/>
          </p:cNvSpPr>
          <p:nvPr>
            <p:ph type="subTitle" idx="1"/>
          </p:nvPr>
        </p:nvSpPr>
        <p:spPr/>
        <p:txBody>
          <a:bodyPr/>
          <a:lstStyle/>
          <a:p>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Pocket Tanks </a:t>
            </a:r>
            <a:endParaRPr lang="en-GB" dirty="0"/>
          </a:p>
        </p:txBody>
      </p:sp>
      <p:sp>
        <p:nvSpPr>
          <p:cNvPr id="3" name="Content Placeholder 2"/>
          <p:cNvSpPr>
            <a:spLocks noGrp="1"/>
          </p:cNvSpPr>
          <p:nvPr>
            <p:ph idx="1"/>
          </p:nvPr>
        </p:nvSpPr>
        <p:spPr/>
        <p:txBody>
          <a:bodyPr>
            <a:normAutofit/>
          </a:bodyPr>
          <a:lstStyle/>
          <a:p>
            <a:r>
              <a:rPr lang="en-GB" sz="1600" dirty="0" smtClean="0"/>
              <a:t>Main pyshics mechanic: Trajectory, Gravity, Angles. </a:t>
            </a:r>
          </a:p>
          <a:p>
            <a:r>
              <a:rPr lang="en-GB" sz="1600" dirty="0" smtClean="0"/>
              <a:t>Play style: Turn based game play. Weapon customization. </a:t>
            </a:r>
          </a:p>
          <a:p>
            <a:r>
              <a:rPr lang="en-GB" sz="1600" dirty="0" smtClean="0"/>
              <a:t>The turn based game play allows players to be strategic when utilizing the angles and trajector y. </a:t>
            </a:r>
          </a:p>
          <a:p>
            <a:r>
              <a:rPr lang="en-GB" sz="1600" dirty="0" smtClean="0"/>
              <a:t>Weapons customization also allows for variety in game play. Making sure that no two plays can be the same.  </a:t>
            </a:r>
          </a:p>
          <a:p>
            <a:endParaRPr lang="en-GB" sz="1600" dirty="0" smtClean="0"/>
          </a:p>
          <a:p>
            <a:r>
              <a:rPr lang="en-GB" sz="1600" dirty="0" smtClean="0"/>
              <a:t>	Main gameplay take aways/main physhics implemented:  Trajecrory, Gravity and 	angles work hand in hand to create a fun turnbased experience.  </a:t>
            </a:r>
          </a:p>
          <a:p>
            <a:r>
              <a:rPr lang="en-GB" sz="1600" dirty="0" smtClean="0"/>
              <a:t>	Destruction of enviroments could be strategically utilized by users as well as also 	creates a differnt play each time. </a:t>
            </a:r>
          </a:p>
        </p:txBody>
      </p:sp>
      <p:pic>
        <p:nvPicPr>
          <p:cNvPr id="10242" name="Picture 2" descr="Image result for pocket tanks"/>
          <p:cNvPicPr>
            <a:picLocks noChangeAspect="1" noChangeArrowheads="1"/>
          </p:cNvPicPr>
          <p:nvPr/>
        </p:nvPicPr>
        <p:blipFill>
          <a:blip r:embed="rId2" cstate="print"/>
          <a:srcRect/>
          <a:stretch>
            <a:fillRect/>
          </a:stretch>
        </p:blipFill>
        <p:spPr bwMode="auto">
          <a:xfrm>
            <a:off x="539552" y="4797152"/>
            <a:ext cx="2448272" cy="1836203"/>
          </a:xfrm>
          <a:prstGeom prst="rect">
            <a:avLst/>
          </a:prstGeom>
          <a:noFill/>
        </p:spPr>
      </p:pic>
      <p:sp>
        <p:nvSpPr>
          <p:cNvPr id="5" name="TextBox 4"/>
          <p:cNvSpPr txBox="1"/>
          <p:nvPr/>
        </p:nvSpPr>
        <p:spPr>
          <a:xfrm>
            <a:off x="3059832" y="4797152"/>
            <a:ext cx="5832648" cy="2154436"/>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GB" u="sng" dirty="0" smtClean="0"/>
              <a:t>Fun </a:t>
            </a:r>
          </a:p>
          <a:p>
            <a:r>
              <a:rPr lang="en-GB" sz="1400" dirty="0" smtClean="0"/>
              <a:t>Hard fun: obstacles, strategy, goals   (fustration, fiero). </a:t>
            </a:r>
          </a:p>
          <a:p>
            <a:endParaRPr lang="en-GB" sz="1400" dirty="0" smtClean="0"/>
          </a:p>
          <a:p>
            <a:r>
              <a:rPr lang="en-GB" sz="1400" dirty="0" smtClean="0"/>
              <a:t>Serious fun: repititon, rtythm</a:t>
            </a:r>
          </a:p>
          <a:p>
            <a:r>
              <a:rPr lang="en-GB" sz="1400" dirty="0" smtClean="0"/>
              <a:t>(zen focus, excitement). </a:t>
            </a:r>
          </a:p>
          <a:p>
            <a:endParaRPr lang="en-GB" sz="1400" dirty="0" smtClean="0"/>
          </a:p>
          <a:p>
            <a:r>
              <a:rPr lang="en-GB" sz="1400" dirty="0"/>
              <a:t>P</a:t>
            </a:r>
            <a:r>
              <a:rPr lang="en-GB" sz="1400" dirty="0" smtClean="0"/>
              <a:t>eople fun: compete </a:t>
            </a:r>
          </a:p>
          <a:p>
            <a:r>
              <a:rPr lang="en-GB" sz="1400" dirty="0" smtClean="0"/>
              <a:t>(amusement) </a:t>
            </a:r>
          </a:p>
          <a:p>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Cut the rope</a:t>
            </a:r>
            <a:endParaRPr lang="en-GB" dirty="0"/>
          </a:p>
        </p:txBody>
      </p:sp>
      <p:sp>
        <p:nvSpPr>
          <p:cNvPr id="3" name="Content Placeholder 2"/>
          <p:cNvSpPr>
            <a:spLocks noGrp="1"/>
          </p:cNvSpPr>
          <p:nvPr>
            <p:ph idx="1"/>
          </p:nvPr>
        </p:nvSpPr>
        <p:spPr/>
        <p:txBody>
          <a:bodyPr>
            <a:normAutofit/>
          </a:bodyPr>
          <a:lstStyle/>
          <a:p>
            <a:r>
              <a:rPr lang="en-GB" sz="1600" dirty="0" smtClean="0"/>
              <a:t>Main physics  mechanics implemented: Gravity, momentum, Trajectory. </a:t>
            </a:r>
          </a:p>
          <a:p>
            <a:r>
              <a:rPr lang="en-GB" sz="1600" dirty="0" smtClean="0"/>
              <a:t>Play style: One player, real time. </a:t>
            </a:r>
          </a:p>
          <a:p>
            <a:r>
              <a:rPr lang="en-GB" sz="1600" dirty="0" smtClean="0"/>
              <a:t>Players  must time the trajectyory and momentum of the swing to be able to manipluate the directional movement of the piece of candy.   </a:t>
            </a:r>
          </a:p>
          <a:p>
            <a:r>
              <a:rPr lang="en-GB" sz="1600" dirty="0" smtClean="0"/>
              <a:t>Although the game is played the real time, the implementation of the rope (sometimes swinging) gives the player time to be strategic with the physics mechanics. </a:t>
            </a:r>
          </a:p>
          <a:p>
            <a:pPr>
              <a:buNone/>
            </a:pPr>
            <a:endParaRPr lang="en-GB" sz="1600" dirty="0"/>
          </a:p>
          <a:p>
            <a:r>
              <a:rPr lang="en-GB" sz="1600" dirty="0" smtClean="0"/>
              <a:t>What makes this fun: The fiero achieved from correctly manipulating the momentum and trajectory in order to feed the monster after many  failed turns. </a:t>
            </a:r>
          </a:p>
          <a:p>
            <a:endParaRPr lang="en-GB" sz="1600" dirty="0"/>
          </a:p>
          <a:p>
            <a:pPr>
              <a:buNone/>
            </a:pPr>
            <a:r>
              <a:rPr lang="en-GB" sz="1600" dirty="0" smtClean="0"/>
              <a:t>Possible adversary atributes:  </a:t>
            </a:r>
          </a:p>
          <a:p>
            <a:r>
              <a:rPr lang="en-GB" sz="1600" dirty="0" smtClean="0"/>
              <a:t>Time trial between players to see who could feed the monster first. </a:t>
            </a:r>
          </a:p>
          <a:p>
            <a:r>
              <a:rPr lang="en-GB" sz="1600" dirty="0" smtClean="0"/>
              <a:t>Swap the candy with a rock whilst and have players engage in a turn based match in whilst   visulising trajectory and momentum to cut the rope in order to injure(attack/kill) opposing players avatar. </a:t>
            </a:r>
            <a:endParaRPr lang="en-GB" sz="1600" dirty="0"/>
          </a:p>
        </p:txBody>
      </p:sp>
      <p:sp>
        <p:nvSpPr>
          <p:cNvPr id="4" name="TextBox 3"/>
          <p:cNvSpPr txBox="1"/>
          <p:nvPr/>
        </p:nvSpPr>
        <p:spPr>
          <a:xfrm>
            <a:off x="395536" y="5750004"/>
            <a:ext cx="8064896" cy="156966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GB" u="sng" dirty="0" smtClean="0"/>
              <a:t>Fun </a:t>
            </a:r>
            <a:endParaRPr lang="en-GB" u="sng" dirty="0"/>
          </a:p>
          <a:p>
            <a:r>
              <a:rPr lang="en-GB" sz="1400" dirty="0" smtClean="0"/>
              <a:t>Hard fun: obstacles, strategy, goals   (fustration, fiero). </a:t>
            </a:r>
          </a:p>
          <a:p>
            <a:r>
              <a:rPr lang="en-GB" sz="1400" dirty="0" smtClean="0"/>
              <a:t>Serious fun: repititon, rtythm</a:t>
            </a:r>
          </a:p>
          <a:p>
            <a:r>
              <a:rPr lang="en-GB" sz="1400" dirty="0" smtClean="0"/>
              <a:t>(zen focus, excitement). </a:t>
            </a:r>
          </a:p>
          <a:p>
            <a:pPr algn="ctr"/>
            <a:r>
              <a:rPr lang="en-GB" u="sng" dirty="0" smtClean="0"/>
              <a:t>  </a:t>
            </a:r>
          </a:p>
          <a:p>
            <a:pPr algn="ctr"/>
            <a:endParaRPr lang="en-GB" u="sng"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OLO</a:t>
            </a:r>
            <a:endParaRPr lang="en-GB" dirty="0"/>
          </a:p>
        </p:txBody>
      </p:sp>
      <p:sp>
        <p:nvSpPr>
          <p:cNvPr id="3" name="Content Placeholder 2"/>
          <p:cNvSpPr>
            <a:spLocks noGrp="1"/>
          </p:cNvSpPr>
          <p:nvPr>
            <p:ph idx="1"/>
          </p:nvPr>
        </p:nvSpPr>
        <p:spPr/>
        <p:txBody>
          <a:bodyPr>
            <a:normAutofit/>
          </a:bodyPr>
          <a:lstStyle/>
          <a:p>
            <a:r>
              <a:rPr lang="en-GB" sz="1600" dirty="0" smtClean="0"/>
              <a:t>Main physics mechanics implemented: Trajectory, momentum, angles.  </a:t>
            </a:r>
          </a:p>
          <a:p>
            <a:r>
              <a:rPr lang="en-GB" sz="1600" dirty="0" smtClean="0"/>
              <a:t>Play styles: Turn based, 2-4 players, ability to; steal, bounce back, and push out player coins. Players also have a life system. When a player uses a coin the the field the lose a life, when an oppenents coin lands in your safe space you can procced to steal that life. </a:t>
            </a:r>
          </a:p>
          <a:p>
            <a:r>
              <a:rPr lang="en-GB" sz="1600" dirty="0" smtClean="0"/>
              <a:t>The game is over when a player is out of lives. The player with the latgest score at the end of the game wins.  </a:t>
            </a:r>
          </a:p>
          <a:p>
            <a:endParaRPr lang="en-GB" sz="1600" dirty="0"/>
          </a:p>
          <a:p>
            <a:r>
              <a:rPr lang="en-GB" sz="1600" dirty="0" smtClean="0"/>
              <a:t>Turn based game play allows players ti be strategic. This is achieved through the use of trajectory and momentum to either slide indivudual coins or collide multiple coins  to manipluate the game. </a:t>
            </a:r>
          </a:p>
          <a:p>
            <a:endParaRPr lang="en-GB" sz="1600" dirty="0"/>
          </a:p>
          <a:p>
            <a:r>
              <a:rPr lang="en-GB" sz="1600" dirty="0" smtClean="0"/>
              <a:t>What makes the game fun: the friero of of scoring a point and stealing a players coin. </a:t>
            </a:r>
          </a:p>
          <a:p>
            <a:endParaRPr lang="en-GB" sz="1600" dirty="0" smtClean="0"/>
          </a:p>
          <a:p>
            <a:endParaRPr lang="en-GB" sz="1600" dirty="0" smtClean="0"/>
          </a:p>
          <a:p>
            <a:pPr>
              <a:buNone/>
            </a:pPr>
            <a:r>
              <a:rPr lang="en-GB" sz="1600" dirty="0" smtClean="0"/>
              <a:t>  </a:t>
            </a:r>
            <a:endParaRPr lang="en-GB" sz="1600" dirty="0"/>
          </a:p>
        </p:txBody>
      </p:sp>
      <p:sp>
        <p:nvSpPr>
          <p:cNvPr id="4" name="TextBox 3"/>
          <p:cNvSpPr txBox="1"/>
          <p:nvPr/>
        </p:nvSpPr>
        <p:spPr>
          <a:xfrm>
            <a:off x="395536" y="4869160"/>
            <a:ext cx="8064896" cy="1785104"/>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GB" u="sng" dirty="0" smtClean="0"/>
              <a:t>Fun </a:t>
            </a:r>
            <a:endParaRPr lang="en-GB" u="sng" dirty="0"/>
          </a:p>
          <a:p>
            <a:r>
              <a:rPr lang="en-GB" sz="1400" dirty="0" smtClean="0"/>
              <a:t>Hard fun: strategy, goals   (fustration, fiero).</a:t>
            </a:r>
          </a:p>
          <a:p>
            <a:r>
              <a:rPr lang="en-GB" sz="1400" dirty="0" smtClean="0"/>
              <a:t> </a:t>
            </a:r>
          </a:p>
          <a:p>
            <a:r>
              <a:rPr lang="en-GB" sz="1400" smtClean="0"/>
              <a:t>people</a:t>
            </a:r>
            <a:r>
              <a:rPr lang="en-GB" sz="1400" smtClean="0"/>
              <a:t> </a:t>
            </a:r>
            <a:r>
              <a:rPr lang="en-GB" sz="1400" dirty="0" smtClean="0"/>
              <a:t>fun: repititon, rtythm</a:t>
            </a:r>
          </a:p>
          <a:p>
            <a:r>
              <a:rPr lang="en-GB" sz="1400" dirty="0" smtClean="0"/>
              <a:t>(zen focus, excitement). </a:t>
            </a:r>
          </a:p>
          <a:p>
            <a:pPr algn="ctr"/>
            <a:r>
              <a:rPr lang="en-GB" u="sng" dirty="0" smtClean="0"/>
              <a:t>  </a:t>
            </a:r>
          </a:p>
          <a:p>
            <a:pPr algn="ctr"/>
            <a:endParaRPr lang="en-GB" u="sng" dirty="0" smtClean="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B28B7EE6F861845B848D5822F8BC5D9" ma:contentTypeVersion="0" ma:contentTypeDescription="Create a new document." ma:contentTypeScope="" ma:versionID="096bf3a698d960f1f1d53f757300a159">
  <xsd:schema xmlns:xsd="http://www.w3.org/2001/XMLSchema" xmlns:xs="http://www.w3.org/2001/XMLSchema" xmlns:p="http://schemas.microsoft.com/office/2006/metadata/properties" targetNamespace="http://schemas.microsoft.com/office/2006/metadata/properties" ma:root="true" ma:fieldsID="abc59ee2edf01cfb808cadb27e045d2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0AEF009-EC45-46AE-BB88-E648103FEA1A}"/>
</file>

<file path=customXml/itemProps2.xml><?xml version="1.0" encoding="utf-8"?>
<ds:datastoreItem xmlns:ds="http://schemas.openxmlformats.org/officeDocument/2006/customXml" ds:itemID="{2A0B5E8E-6C10-4157-B5A9-60A856431F2E}"/>
</file>

<file path=customXml/itemProps3.xml><?xml version="1.0" encoding="utf-8"?>
<ds:datastoreItem xmlns:ds="http://schemas.openxmlformats.org/officeDocument/2006/customXml" ds:itemID="{EF89CA4A-3CB9-4E63-AD35-504507686398}"/>
</file>

<file path=docProps/app.xml><?xml version="1.0" encoding="utf-8"?>
<Properties xmlns="http://schemas.openxmlformats.org/officeDocument/2006/extended-properties" xmlns:vt="http://schemas.openxmlformats.org/officeDocument/2006/docPropsVTypes">
  <TotalTime>87</TotalTime>
  <Words>460</Words>
  <Application>Microsoft Office PowerPoint</Application>
  <PresentationFormat>On-screen Show (4:3)</PresentationFormat>
  <Paragraphs>50</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Physics game reserach. </vt:lpstr>
      <vt:lpstr>Pocket Tanks </vt:lpstr>
      <vt:lpstr>Cut the rope</vt:lpstr>
      <vt:lpstr>OLO</vt:lpstr>
    </vt:vector>
  </TitlesOfParts>
  <Company>University Campus Suffolk</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Physics game reserach.</dc:title>
  <dc:creator>Games</dc:creator>
  <cp:lastModifiedBy>Games</cp:lastModifiedBy>
  <cp:revision>9</cp:revision>
  <dcterms:created xsi:type="dcterms:W3CDTF">2017-01-25T11:50:06Z</dcterms:created>
  <dcterms:modified xsi:type="dcterms:W3CDTF">2017-01-25T13:17:39Z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0x0101001B28B7EE6F861845B848D5822F8BC5D9</vt:lpwstr>
  </property>
</Properties>
</file>