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7" r:id="rId3"/>
    <p:sldId id="270" r:id="rId4"/>
    <p:sldId id="278" r:id="rId5"/>
    <p:sldId id="292" r:id="rId6"/>
    <p:sldId id="293" r:id="rId7"/>
    <p:sldId id="282" r:id="rId8"/>
    <p:sldId id="285" r:id="rId9"/>
    <p:sldId id="290" r:id="rId10"/>
    <p:sldId id="279" r:id="rId11"/>
    <p:sldId id="280" r:id="rId12"/>
    <p:sldId id="283" r:id="rId13"/>
    <p:sldId id="284" r:id="rId14"/>
    <p:sldId id="287" r:id="rId15"/>
    <p:sldId id="286" r:id="rId16"/>
    <p:sldId id="276" r:id="rId17"/>
    <p:sldId id="274" r:id="rId18"/>
    <p:sldId id="291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28" autoAdjust="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1888-2561-4C59-8BD9-531820C31256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5CB74-F2DC-437A-814C-76C01E4A58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7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695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Hard fun: Goals (greatest distance travelled) Obstacles (the terrain) and Strategy (using the stamina resource wisely)</a:t>
            </a:r>
          </a:p>
          <a:p>
            <a:endParaRPr lang="en-GB" dirty="0"/>
          </a:p>
          <a:p>
            <a:r>
              <a:rPr lang="en-GB" dirty="0"/>
              <a:t>People fun: Compete against each other, this creates a mix of positive/negative emotions i.e. amusement, stress, proud etc.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Serious fun: Repetition, Rhythm, players can learn quickly and iterate their experiences to fly a great distance or beat their opponents; new experiences </a:t>
            </a:r>
            <a:r>
              <a:rPr lang="en-GB" dirty="0"/>
              <a:t>creates excitement.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54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389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8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The logline for our game goes as follows: </a:t>
            </a:r>
          </a:p>
          <a:p>
            <a:pPr>
              <a:buFont typeface="Arial" pitchFamily="34" charset="0"/>
              <a:buNone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9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Before we begin, here is a brief run through of our market overview/game specs.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Projected demographic: We are targeting our game off the success of the games such as angry birds. The game will be geared towards children of both genders from 7 and up, although the game is also open to a universal audience. </a:t>
            </a:r>
          </a:p>
          <a:p>
            <a:pPr>
              <a:buFont typeface="Arial" pitchFamily="34" charset="0"/>
              <a:buNone/>
            </a:pPr>
            <a:r>
              <a:rPr lang="en-GB" baseline="0" dirty="0"/>
              <a:t>This is because the game will use easy to learn physics mechanics that will prove very difficult to master.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The genre of our game is something we dubbed; Double A. </a:t>
            </a:r>
          </a:p>
          <a:p>
            <a:pPr>
              <a:buFont typeface="Arial" pitchFamily="34" charset="0"/>
              <a:buNone/>
            </a:pPr>
            <a:r>
              <a:rPr lang="en-GB" baseline="0" dirty="0"/>
              <a:t>This is Action &amp; Arcade. </a:t>
            </a:r>
          </a:p>
          <a:p>
            <a:pPr>
              <a:buFont typeface="Arial" pitchFamily="34" charset="0"/>
              <a:buNone/>
            </a:pPr>
            <a:r>
              <a:rPr lang="en-GB" baseline="0" dirty="0"/>
              <a:t>The premise and overall goal is to beat your opponents score.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Platform Specs: </a:t>
            </a:r>
          </a:p>
          <a:p>
            <a:pPr>
              <a:buFont typeface="Arial" pitchFamily="34" charset="0"/>
              <a:buNone/>
            </a:pPr>
            <a:r>
              <a:rPr lang="en-GB" baseline="0" dirty="0"/>
              <a:t>The game will be playable on PCs as a Windows executable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During our research, we were fond of games which featured trajectory and momentum as central mechanics.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These mechanics take centre stage in games such as ......... Etc.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None/>
            </a:pPr>
            <a:r>
              <a:rPr lang="en-GB" baseline="0" dirty="0"/>
              <a:t>We aimed to incorporate these mechanic as they would allow players to play strategically, as they will be calculating where the projectile will land and how far it could travel.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aseline="0" dirty="0"/>
              <a:t>The mood board display multiple suggestive background themes for the games level. These themes are based around birds and their habitats. </a:t>
            </a:r>
          </a:p>
          <a:p>
            <a:pPr>
              <a:buFont typeface="Arial" pitchFamily="34" charset="0"/>
              <a:buChar char="•"/>
            </a:pPr>
            <a:endParaRPr lang="en-GB" baseline="0" dirty="0"/>
          </a:p>
          <a:p>
            <a:pPr>
              <a:buFont typeface="Arial" pitchFamily="34" charset="0"/>
              <a:buChar char="•"/>
            </a:pPr>
            <a:r>
              <a:rPr lang="en-GB" baseline="0" dirty="0"/>
              <a:t>Foregrounds will be developed to run along side the background. The foreground being the main playing field of the game will house uneven geometry posing as a challenge for players.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aseline="0" dirty="0"/>
              <a:t>Using cartoon like and quirky art will add to the overall comedic tone of our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58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E666-6866-4DCE-9CAE-3D4208D50481}" type="datetimeFigureOut">
              <a:rPr lang="en-GB" smtClean="0"/>
              <a:pPr/>
              <a:t>06/02/2017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freegameaccess.com/toss-the-turtle.htm" TargetMode="External"/><Relationship Id="rId7" Type="http://schemas.openxmlformats.org/officeDocument/2006/relationships/hyperlink" Target="https://www.youtube.com/watch?v=ZBue9BOOsY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wallpapergames.net/picture-angry-birds-gameplay-hd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hyperlink" Target="http://www.justpushstart.com/wp-content/uploads/2012/10/DevDiary5-2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868" y="948784"/>
            <a:ext cx="7776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Group Project </a:t>
            </a:r>
          </a:p>
          <a:p>
            <a:pPr algn="ctr"/>
            <a:r>
              <a:rPr lang="en-GB" sz="7200" dirty="0"/>
              <a:t>Level 4/5 Group 19 </a:t>
            </a:r>
          </a:p>
          <a:p>
            <a:endParaRPr lang="en-GB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86104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Ogheneochuko Ideh </a:t>
            </a:r>
          </a:p>
          <a:p>
            <a:pPr algn="just"/>
            <a:r>
              <a:rPr lang="en-GB" sz="2400" dirty="0"/>
              <a:t>Samuel Ormondroyd</a:t>
            </a:r>
          </a:p>
          <a:p>
            <a:pPr algn="just"/>
            <a:r>
              <a:rPr lang="en-GB" sz="2400" dirty="0"/>
              <a:t>Thomas Barrett </a:t>
            </a:r>
          </a:p>
          <a:p>
            <a:endParaRPr lang="en-GB" dirty="0"/>
          </a:p>
        </p:txBody>
      </p:sp>
      <p:pic>
        <p:nvPicPr>
          <p:cNvPr id="34817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31840" y="4293096"/>
            <a:ext cx="1843088" cy="1819275"/>
          </a:xfrm>
          <a:prstGeom prst="rect">
            <a:avLst/>
          </a:prstGeom>
          <a:noFill/>
        </p:spPr>
      </p:pic>
      <p:pic>
        <p:nvPicPr>
          <p:cNvPr id="8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8064" y="4365104"/>
            <a:ext cx="1843088" cy="1819275"/>
          </a:xfrm>
          <a:prstGeom prst="rect">
            <a:avLst/>
          </a:prstGeom>
          <a:noFill/>
        </p:spPr>
      </p:pic>
      <p:pic>
        <p:nvPicPr>
          <p:cNvPr id="9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92280" y="4293096"/>
            <a:ext cx="1843088" cy="1819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Game play and Appearance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924944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/>
              <a:t>Action, physics, adversary, turn based game. 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Main gameplay will take place on landscape 2D over-world.  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Using the catapult, players can adjust the trajectory and momentum of the flightless birds in order to travel the farthest distance.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556" y="1221487"/>
            <a:ext cx="79928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Prototype Showcase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2703016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Players can use the stamina to either thrust bird upwards or forwards.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Thrusting forwards allows the bird to travel higher, thereby increasing the momentum of eventual impact.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can trust be repeatedly pressing the allocated keys, which in turn causes a twitch mechanic.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larger the momentum upon impact, the further the bird will recoil. 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53075" y="1197423"/>
            <a:ext cx="799288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Prototype Showcase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9285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Game play and Appearance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60" y="1196752"/>
            <a:ext cx="799288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Prototype Showcase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Thrusting forward will allow the bird to travel further prior to impact.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stamina is restricted to a stamina bar seen in the UI.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more a player thrusts the less stamina they will have in turn.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Budgeting stamina will in turn cause players to be strategic when planning to use their thrust function. Allowing for an overall strategic play.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59285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Game play and Appearance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60" y="1196752"/>
            <a:ext cx="7992888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Prototype Showcase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Players may also use the thrust function to avoid geometry based obstacles that may affect the distance traveled.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Once the player's bird comes to a halt the distance traveled is calculated and stored leading into the next players turn.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player who travels the furthest wins the round.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game consists of three rounds, best two out three wins the game.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59285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Game play and Appearance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60" y="2636912"/>
            <a:ext cx="79928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Prototype Showcase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Player Roles and Actions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/>
              <a:t>The main objective: Travel the farthest whilst budgeting stamina. 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Secondary objective: Avoid crashing into the terrain which may draw travelled distance to a halt. 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Players thrust using twitch controls. </a:t>
            </a:r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Working with trajectory, momentum and careful use stamina allows for a strategic play.</a:t>
            </a:r>
            <a:br>
              <a:rPr lang="en-GB" sz="2400" dirty="0"/>
            </a:b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No two attempts will yield identical results.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2" y="61535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Achieving Fun 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55696" y="1340768"/>
            <a:ext cx="3352208" cy="2793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Hard Fun 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5364088" y="1268760"/>
            <a:ext cx="3352208" cy="279350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People fun  </a:t>
            </a:r>
          </a:p>
          <a:p>
            <a:pPr algn="ctr"/>
            <a:endParaRPr lang="en-GB" dirty="0"/>
          </a:p>
        </p:txBody>
      </p:sp>
      <p:sp>
        <p:nvSpPr>
          <p:cNvPr id="9" name="5-Point Star 8"/>
          <p:cNvSpPr/>
          <p:nvPr/>
        </p:nvSpPr>
        <p:spPr>
          <a:xfrm>
            <a:off x="2771800" y="3789040"/>
            <a:ext cx="3352208" cy="2793507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Serious  fun 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Scope and End Goals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512" y="3429000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331640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are here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00192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7812360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End goals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Strech goals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690" y="3789040"/>
            <a:ext cx="288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End goals 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Functional two player build.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Procedurally generated terrain. 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Sound FX and background music. 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789040"/>
            <a:ext cx="3276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Strech goals 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Sprite animation for flapping of the wings and facial expressions.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Parallax scrolling background. </a:t>
            </a:r>
            <a:br>
              <a:rPr lang="en-GB" dirty="0"/>
            </a:b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Possible stamina gains through the use of pick-ups.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12607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Thanks for watching!</a:t>
            </a:r>
          </a:p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304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Things to change (Not to be included in the pitch)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Steer away from turn-based play towards simultaneous -&gt; Suit our target audience’s needs.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Spellchecks/Grammar (all should be clear in this version)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Add a slide to show the ‘Simple yet Effective’ rules (i.e. controls, how to fling, how to fly)</a:t>
            </a:r>
          </a:p>
        </p:txBody>
      </p:sp>
    </p:spTree>
    <p:extLst>
      <p:ext uri="{BB962C8B-B14F-4D97-AF65-F5344CB8AC3E}">
        <p14:creationId xmlns:p14="http://schemas.microsoft.com/office/powerpoint/2010/main" val="13589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70892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Presented to: </a:t>
            </a:r>
          </a:p>
          <a:p>
            <a:pPr algn="ctr"/>
            <a:r>
              <a:rPr lang="en-GB" sz="3200" dirty="0"/>
              <a:t>Stakeholders &amp; Ubisoft Bucharest   </a:t>
            </a:r>
          </a:p>
          <a:p>
            <a:pPr algn="ctr"/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3861048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01/02/2017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620688"/>
            <a:ext cx="423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Sling It Wing It </a:t>
            </a:r>
            <a:r>
              <a:rPr lang="en-GB" sz="1400" dirty="0"/>
              <a:t>(Working title)</a:t>
            </a:r>
            <a:endParaRPr lang="en-GB" sz="320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Logline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1650" y="3140968"/>
            <a:ext cx="63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Fling your bird as far as physically possible whilst flapping their wings to achieve greater distances.</a:t>
            </a:r>
          </a:p>
        </p:txBody>
      </p:sp>
    </p:spTree>
    <p:extLst>
      <p:ext uri="{BB962C8B-B14F-4D97-AF65-F5344CB8AC3E}">
        <p14:creationId xmlns:p14="http://schemas.microsoft.com/office/powerpoint/2010/main" val="100308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Market Overview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27131"/>
              </p:ext>
            </p:extLst>
          </p:nvPr>
        </p:nvGraphicFramePr>
        <p:xfrm>
          <a:off x="1524000" y="1844824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Projected</a:t>
                      </a:r>
                      <a:r>
                        <a:rPr lang="en-GB" baseline="0" dirty="0"/>
                        <a:t> demographics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Unisex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audience.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Primarily targeted from ages    7 – 14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Appropriate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for children (and adults) ages seven and up.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Genre: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/>
                        <a:t>The double A: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/>
                        <a:t>Action, Arcade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Platform</a:t>
                      </a:r>
                      <a:r>
                        <a:rPr lang="en-GB" baseline="0" dirty="0"/>
                        <a:t> Specs: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/>
                        <a:t>Windows</a:t>
                      </a:r>
                      <a:r>
                        <a:rPr lang="en-GB" baseline="0" dirty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aseline="0" dirty="0"/>
                        <a:t>Unity Excecutable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Generated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/>
              <a:t>After our initial research, we met as a team and brought forth these ideas: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A ragdoll fighter game using WASD-style controls (or A, B, X and Y) where players knock their opponent down without falling over themselves due to lack of balance.</a:t>
            </a:r>
          </a:p>
          <a:p>
            <a:pPr marL="0" indent="0">
              <a:buNone/>
            </a:pPr>
            <a:r>
              <a:rPr lang="en-GB" sz="1800" dirty="0"/>
              <a:t>+ Uses simultaneously adversary functionality so with careful tuning, the game could be fast paced and deliver heated action.</a:t>
            </a:r>
          </a:p>
          <a:p>
            <a:pPr marL="0" indent="0">
              <a:buNone/>
            </a:pPr>
            <a:r>
              <a:rPr lang="en-GB" sz="1800" dirty="0"/>
              <a:t>- Learning curve is restricted to maintaining balance and knocking down their opponent so after numerous attempts, players can become masterful with the controls.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A racing game featuring time trials and fast pace platform traversal.</a:t>
            </a:r>
          </a:p>
          <a:p>
            <a:pPr marL="0" indent="0">
              <a:buNone/>
            </a:pPr>
            <a:r>
              <a:rPr lang="en-GB" sz="1800" dirty="0"/>
              <a:t>+ This also uses simultaneous adversary functionality so players can race head-to-head whilst racing ghostly copies of their fastest times to continually improve.</a:t>
            </a:r>
          </a:p>
          <a:p>
            <a:pPr marL="0" indent="0">
              <a:buNone/>
            </a:pPr>
            <a:r>
              <a:rPr lang="en-GB" sz="1800" dirty="0"/>
              <a:t>- Learning curve is restricted to the knowledge of the level; a randomly generated level would alleviate this issue but would be tough to implement in early builds.</a:t>
            </a:r>
          </a:p>
          <a:p>
            <a:pPr>
              <a:buFontTx/>
              <a:buChar char="-"/>
            </a:pPr>
            <a:endParaRPr lang="en-GB" sz="1800" dirty="0"/>
          </a:p>
          <a:p>
            <a:pPr marL="0" indent="0" algn="ctr">
              <a:buNone/>
            </a:pPr>
            <a:r>
              <a:rPr lang="en-GB" sz="1800" dirty="0"/>
              <a:t>Ideas continued on next slide…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9519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Generated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A ‘Crazy Bones’ style throwing game to hit your opponents ‘bones’ without them hitting yours on an uneven and jagged terrain causing them to bounce awkwardly.</a:t>
            </a:r>
          </a:p>
          <a:p>
            <a:pPr marL="0" indent="0">
              <a:buNone/>
            </a:pPr>
            <a:r>
              <a:rPr lang="en-GB" sz="1800" dirty="0"/>
              <a:t>+ Uneven surfaces can alter the trajectory of the ‘bones’ which creates awkward bounces.</a:t>
            </a:r>
          </a:p>
          <a:p>
            <a:pPr marL="0" indent="0">
              <a:buNone/>
            </a:pPr>
            <a:r>
              <a:rPr lang="en-GB" sz="1800" dirty="0"/>
              <a:t>- Tough to emulate in a 2D environment  for early builds and removes the 3D element of the bounces.</a:t>
            </a: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An ‘OLO’ style game consisting of different shapes would create different bounces.</a:t>
            </a:r>
          </a:p>
          <a:p>
            <a:pPr marL="0" indent="0">
              <a:buNone/>
            </a:pPr>
            <a:r>
              <a:rPr lang="en-GB" sz="1800" dirty="0"/>
              <a:t>+ Different shape collisions can cause other shapes to slide in all manners of directions, providing the game with unpredictability.</a:t>
            </a:r>
          </a:p>
          <a:p>
            <a:pPr>
              <a:buFontTx/>
              <a:buChar char="-"/>
            </a:pPr>
            <a:r>
              <a:rPr lang="en-GB" sz="1800" dirty="0"/>
              <a:t>Simply an adaptation to OLO and not original.</a:t>
            </a: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br>
              <a:rPr lang="en-GB" sz="1800" dirty="0"/>
            </a:br>
            <a:endParaRPr lang="en-GB" sz="1800" dirty="0"/>
          </a:p>
          <a:p>
            <a:pPr marL="0" indent="0" algn="ctr">
              <a:buNone/>
            </a:pPr>
            <a:r>
              <a:rPr lang="en-GB" sz="1800" dirty="0"/>
              <a:t>This then lead to our agreed game idea…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973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11977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Inspirations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5576" y="1196752"/>
            <a:ext cx="7632848" cy="5405828"/>
            <a:chOff x="636413" y="1272330"/>
            <a:chExt cx="7632848" cy="5405828"/>
          </a:xfrm>
        </p:grpSpPr>
        <p:pic>
          <p:nvPicPr>
            <p:cNvPr id="50178" name="Picture 2" descr="Image result for toss the turtle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6413" y="1272330"/>
              <a:ext cx="3456384" cy="216181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032457" y="357301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Toss the Turtle</a:t>
              </a:r>
            </a:p>
          </p:txBody>
        </p:sp>
        <p:pic>
          <p:nvPicPr>
            <p:cNvPr id="50180" name="Picture 4" descr="Image result for angry birds gameplay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12877" y="1272330"/>
              <a:ext cx="3456384" cy="216024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208921" y="357301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Angry Birds</a:t>
              </a:r>
            </a:p>
          </p:txBody>
        </p:sp>
        <p:pic>
          <p:nvPicPr>
            <p:cNvPr id="50182" name="Picture 6" descr="Image result for flappy bird gameplay">
              <a:hlinkClick r:id="rId7"/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2000" r="2000"/>
            <a:stretch/>
          </p:blipFill>
          <p:spPr bwMode="auto">
            <a:xfrm>
              <a:off x="636413" y="4081223"/>
              <a:ext cx="3456384" cy="208872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034155" y="630882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Flappy Bird</a:t>
              </a:r>
            </a:p>
          </p:txBody>
        </p:sp>
        <p:pic>
          <p:nvPicPr>
            <p:cNvPr id="50184" name="Picture 8" descr="http://www.justpushstart.com/wp-content/uploads/2012/10/DevDiary5-2.jpg">
              <a:hlinkClick r:id="rId9"/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/>
            <a:srcRect l="3876" r="3104"/>
            <a:stretch/>
          </p:blipFill>
          <p:spPr bwMode="auto">
            <a:xfrm>
              <a:off x="4812877" y="4081718"/>
              <a:ext cx="3456384" cy="208823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5208921" y="630882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Worms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3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Moodboards and concept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6"/>
          <a:stretch/>
        </p:blipFill>
        <p:spPr>
          <a:xfrm>
            <a:off x="1291808" y="1205463"/>
            <a:ext cx="6560381" cy="4712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56" y="611977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Moodboards and concept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2339752" y="1196752"/>
            <a:ext cx="4605123" cy="32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0"/>
          <a:stretch/>
        </p:blipFill>
        <p:spPr>
          <a:xfrm>
            <a:off x="2339751" y="4653136"/>
            <a:ext cx="4605123" cy="14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1042</Words>
  <Application>Microsoft Office PowerPoint</Application>
  <PresentationFormat>On-screen Show (4:3)</PresentationFormat>
  <Paragraphs>169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Generated Ideas</vt:lpstr>
      <vt:lpstr>Generated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Achieving Fun </vt:lpstr>
      <vt:lpstr>PowerPoint Presentation</vt:lpstr>
      <vt:lpstr>PowerPoint Presentation</vt:lpstr>
      <vt:lpstr>Things to change (Not to be included in the pitch)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Games</dc:creator>
  <cp:lastModifiedBy>Sam Ormon</cp:lastModifiedBy>
  <cp:revision>76</cp:revision>
  <dcterms:created xsi:type="dcterms:W3CDTF">2016-12-09T13:16:48Z</dcterms:created>
  <dcterms:modified xsi:type="dcterms:W3CDTF">2017-02-06T12:17:10Z</dcterms:modified>
</cp:coreProperties>
</file>