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3" r:id="rId4"/>
    <p:sldId id="267" r:id="rId5"/>
    <p:sldId id="270" r:id="rId6"/>
    <p:sldId id="269" r:id="rId7"/>
    <p:sldId id="266" r:id="rId8"/>
    <p:sldId id="271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L4/5 GROUP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304492"/>
          </a:xfrm>
        </p:spPr>
        <p:txBody>
          <a:bodyPr>
            <a:normAutofit/>
          </a:bodyPr>
          <a:lstStyle/>
          <a:p>
            <a:r>
              <a:rPr lang="en-GB" dirty="0"/>
              <a:t>Jordan Marks</a:t>
            </a:r>
          </a:p>
          <a:p>
            <a:r>
              <a:rPr lang="en-GB" dirty="0"/>
              <a:t>Alice Baker</a:t>
            </a:r>
          </a:p>
          <a:p>
            <a:r>
              <a:rPr lang="en-GB" dirty="0"/>
              <a:t>Thomas Gibbs</a:t>
            </a:r>
          </a:p>
          <a:p>
            <a:r>
              <a:rPr lang="en-GB" dirty="0"/>
              <a:t>Daniel Pokladek</a:t>
            </a:r>
          </a:p>
        </p:txBody>
      </p:sp>
    </p:spTree>
    <p:extLst>
      <p:ext uri="{BB962C8B-B14F-4D97-AF65-F5344CB8AC3E}">
        <p14:creationId xmlns:p14="http://schemas.microsoft.com/office/powerpoint/2010/main" val="379807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119" y="2249487"/>
            <a:ext cx="9905998" cy="147857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447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Physics based game</a:t>
            </a:r>
          </a:p>
          <a:p>
            <a:endParaRPr lang="en-GB" dirty="0"/>
          </a:p>
          <a:p>
            <a:r>
              <a:rPr lang="en-GB" dirty="0"/>
              <a:t>Easy to learn game yet hard to master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 and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Logline – Beat your Foes in this gravity based planetary arena.</a:t>
            </a:r>
          </a:p>
          <a:p>
            <a:endParaRPr lang="en-GB" dirty="0"/>
          </a:p>
          <a:p>
            <a:r>
              <a:rPr lang="en-GB" dirty="0"/>
              <a:t>Target audience - 18-35 Male and Female</a:t>
            </a:r>
          </a:p>
          <a:p>
            <a:endParaRPr lang="en-GB" dirty="0"/>
          </a:p>
          <a:p>
            <a:r>
              <a:rPr lang="en-GB" dirty="0"/>
              <a:t>Platform – Mobile  </a:t>
            </a:r>
          </a:p>
        </p:txBody>
      </p:sp>
    </p:spTree>
    <p:extLst>
      <p:ext uri="{BB962C8B-B14F-4D97-AF65-F5344CB8AC3E}">
        <p14:creationId xmlns:p14="http://schemas.microsoft.com/office/powerpoint/2010/main" val="326393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077" y="148962"/>
            <a:ext cx="9905998" cy="1478570"/>
          </a:xfrm>
        </p:spPr>
        <p:txBody>
          <a:bodyPr/>
          <a:lstStyle/>
          <a:p>
            <a:r>
              <a:rPr lang="en-GB" dirty="0"/>
              <a:t>Art style and Moodboard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30" y="1179185"/>
            <a:ext cx="3771579" cy="2666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85" y="3921212"/>
            <a:ext cx="3778360" cy="2671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01" y="1179185"/>
            <a:ext cx="3771579" cy="2666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74" y="3921212"/>
            <a:ext cx="2539231" cy="27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9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1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33818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78099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2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Work hour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841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417</TotalTime>
  <Words>64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L4/5 GROUP 2</vt:lpstr>
      <vt:lpstr>The brief </vt:lpstr>
      <vt:lpstr>Logline and target audience</vt:lpstr>
      <vt:lpstr>Art style and Moodboard</vt:lpstr>
      <vt:lpstr>Game </vt:lpstr>
      <vt:lpstr>UI</vt:lpstr>
      <vt:lpstr>Prototype</vt:lpstr>
      <vt:lpstr>Management emails</vt:lpstr>
      <vt:lpstr>Management Work hour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11</dc:title>
  <dc:creator>Tom Wenman</dc:creator>
  <cp:lastModifiedBy>Administrator</cp:lastModifiedBy>
  <cp:revision>46</cp:revision>
  <dcterms:created xsi:type="dcterms:W3CDTF">2016-10-12T17:19:43Z</dcterms:created>
  <dcterms:modified xsi:type="dcterms:W3CDTF">2017-02-22T10:00:23Z</dcterms:modified>
</cp:coreProperties>
</file>