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7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L4/5 GROUP </a:t>
            </a:r>
            <a:r>
              <a:rPr lang="en-GB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304492"/>
          </a:xfrm>
        </p:spPr>
        <p:txBody>
          <a:bodyPr>
            <a:normAutofit/>
          </a:bodyPr>
          <a:lstStyle/>
          <a:p>
            <a:r>
              <a:rPr lang="en-GB" dirty="0" smtClean="0"/>
              <a:t>Jordan Marks</a:t>
            </a:r>
          </a:p>
          <a:p>
            <a:r>
              <a:rPr lang="en-GB" dirty="0"/>
              <a:t>Alice </a:t>
            </a:r>
            <a:r>
              <a:rPr lang="en-GB" dirty="0" smtClean="0"/>
              <a:t>Baker</a:t>
            </a:r>
          </a:p>
          <a:p>
            <a:r>
              <a:rPr lang="en-GB" dirty="0"/>
              <a:t>Thomas </a:t>
            </a:r>
            <a:r>
              <a:rPr lang="en-GB" dirty="0" smtClean="0"/>
              <a:t>Gibbs</a:t>
            </a:r>
          </a:p>
          <a:p>
            <a:r>
              <a:rPr lang="en-GB" dirty="0"/>
              <a:t>Daniel Pokladek</a:t>
            </a:r>
          </a:p>
        </p:txBody>
      </p:sp>
    </p:spTree>
    <p:extLst>
      <p:ext uri="{BB962C8B-B14F-4D97-AF65-F5344CB8AC3E}">
        <p14:creationId xmlns:p14="http://schemas.microsoft.com/office/powerpoint/2010/main" val="37980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Logline and 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concept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9" y="1797637"/>
            <a:ext cx="5620617" cy="397352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393931" y="2130596"/>
            <a:ext cx="3982523" cy="364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55033" y="2793184"/>
            <a:ext cx="3982523" cy="364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93931" y="1797637"/>
            <a:ext cx="34882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Eneter</a:t>
            </a:r>
            <a:r>
              <a:rPr lang="en-GB" dirty="0" smtClean="0"/>
              <a:t> text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6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077" y="148962"/>
            <a:ext cx="9905998" cy="1478570"/>
          </a:xfrm>
        </p:spPr>
        <p:txBody>
          <a:bodyPr/>
          <a:lstStyle/>
          <a:p>
            <a:r>
              <a:rPr lang="en-GB" dirty="0" smtClean="0"/>
              <a:t>Art style and Moodboard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30" y="1179185"/>
            <a:ext cx="3771579" cy="2666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85" y="3921212"/>
            <a:ext cx="3778360" cy="2671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01" y="1179185"/>
            <a:ext cx="3771579" cy="2666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74" y="3921212"/>
            <a:ext cx="2539231" cy="27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Physics in 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code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119" y="2249487"/>
            <a:ext cx="9905998" cy="147857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79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33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L4/5 GROUP 2</vt:lpstr>
      <vt:lpstr>Logline and target audience</vt:lpstr>
      <vt:lpstr>game concept</vt:lpstr>
      <vt:lpstr>Art style and Moodboard</vt:lpstr>
      <vt:lpstr>Physics in the game</vt:lpstr>
      <vt:lpstr>Game code ideas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11</dc:title>
  <dc:creator>Tom Wenman</dc:creator>
  <cp:lastModifiedBy>jordan marks</cp:lastModifiedBy>
  <cp:revision>22</cp:revision>
  <dcterms:created xsi:type="dcterms:W3CDTF">2016-10-12T17:19:43Z</dcterms:created>
  <dcterms:modified xsi:type="dcterms:W3CDTF">2017-01-28T17:40:13Z</dcterms:modified>
</cp:coreProperties>
</file>