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3" r:id="rId13"/>
    <p:sldId id="270" r:id="rId14"/>
    <p:sldId id="271" r:id="rId15"/>
    <p:sldId id="272" r:id="rId16"/>
    <p:sldId id="269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513159" y="514349"/>
            <a:ext cx="6000900" cy="222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ctr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Shape 23"/>
          <p:cNvCxnSpPr/>
          <p:nvPr/>
        </p:nvCxnSpPr>
        <p:spPr>
          <a:xfrm flipH="1">
            <a:off x="6171008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 flipH="1">
            <a:off x="4581018" y="68658"/>
            <a:ext cx="4560600" cy="45606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 flipH="1">
            <a:off x="5426718" y="171450"/>
            <a:ext cx="3714900" cy="37149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 flipH="1">
            <a:off x="5502019" y="24208"/>
            <a:ext cx="3639600" cy="36396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 flipH="1">
            <a:off x="5884218" y="457200"/>
            <a:ext cx="3257400" cy="3257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0" cy="2343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300" cy="342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13159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13159" y="3225800"/>
            <a:ext cx="6400800" cy="1263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714058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13158" y="3849735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56059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0" cy="787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215900" marR="0" lvl="0" indent="-215900" algn="l" rtl="0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714058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13159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0" cy="628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215900" marR="0" lvl="0" indent="-215900" algn="l" rtl="0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513158" y="3575049"/>
            <a:ext cx="6400800" cy="92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2357858" y="-1330350"/>
            <a:ext cx="2711400" cy="64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5570858" y="1457250"/>
            <a:ext cx="3429000" cy="1543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1457400" y="-428700"/>
            <a:ext cx="3981300" cy="586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13158" y="1504950"/>
            <a:ext cx="6400800" cy="171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13159" y="3371850"/>
            <a:ext cx="6400800" cy="1123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3703200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356099" y="514350"/>
            <a:ext cx="3700799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9059" y="514350"/>
            <a:ext cx="34872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13158" y="952896"/>
            <a:ext cx="3703200" cy="2272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59299" y="514350"/>
            <a:ext cx="34989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354908" y="946546"/>
            <a:ext cx="3696900" cy="2272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13758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0" cy="398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313758" y="1657349"/>
            <a:ext cx="2743200" cy="156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4699" cy="8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60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542109" y="2082799"/>
            <a:ext cx="4515899" cy="1536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905119" y="2222499"/>
            <a:ext cx="2236501" cy="2406758"/>
            <a:chOff x="9206825" y="2963333"/>
            <a:chExt cx="2982001" cy="3209010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5925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825" y="3190343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25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25" y="3131080"/>
              <a:ext cx="1745700" cy="17456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ct val="4074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15900" marR="0" lvl="0" indent="-1397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1524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762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651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7428308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513148" y="200648"/>
            <a:ext cx="6000900" cy="165484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68370E"/>
                </a:solidFill>
              </a:rPr>
              <a:t>Group 1: Presentation 2</a:t>
            </a:r>
            <a:br>
              <a:rPr lang="en" dirty="0">
                <a:solidFill>
                  <a:srgbClr val="68370E"/>
                </a:solidFill>
              </a:rPr>
            </a:br>
            <a:r>
              <a:rPr lang="en-GB" sz="2000" dirty="0">
                <a:solidFill>
                  <a:srgbClr val="68370E"/>
                </a:solidFill>
              </a:rPr>
              <a:t>IMDCGD111-15YRD</a:t>
            </a:r>
            <a:br>
              <a:rPr lang="en" sz="2400" dirty="0">
                <a:solidFill>
                  <a:srgbClr val="68370E"/>
                </a:solidFill>
              </a:rPr>
            </a:br>
            <a:r>
              <a:rPr lang="en" sz="2400" dirty="0">
                <a:solidFill>
                  <a:srgbClr val="68370E"/>
                </a:solidFill>
              </a:rPr>
              <a:t>Ubisoft </a:t>
            </a:r>
            <a:r>
              <a:rPr lang="en-GB" sz="2400" dirty="0">
                <a:solidFill>
                  <a:srgbClr val="68370E"/>
                </a:solidFill>
              </a:rPr>
              <a:t>Adversarial Brief</a:t>
            </a:r>
            <a:endParaRPr lang="en" sz="2400" dirty="0">
              <a:solidFill>
                <a:srgbClr val="68370E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332940" y="3710531"/>
            <a:ext cx="4800600" cy="1068377"/>
          </a:xfrm>
          <a:prstGeom prst="rect">
            <a:avLst/>
          </a:prstGeom>
          <a:noFill/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</a:rPr>
              <a:t>James Pyke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</a:rPr>
              <a:t>Matthew Lummis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</a:rPr>
              <a:t>Benjamin Attebery</a:t>
            </a:r>
          </a:p>
          <a:p>
            <a:pPr lvl="0">
              <a:spcBef>
                <a:spcPts val="0"/>
              </a:spcBef>
              <a:buNone/>
            </a:pPr>
            <a:endParaRPr i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Level Design/Layout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4" y="513515"/>
            <a:ext cx="7729016" cy="121629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20724" y="2055731"/>
            <a:ext cx="320374" cy="3203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20724" y="2515854"/>
            <a:ext cx="320374" cy="3203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0724" y="2975977"/>
            <a:ext cx="320374" cy="32037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27983" y="2054303"/>
            <a:ext cx="13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Red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7983" y="2499279"/>
            <a:ext cx="13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Blue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7983" y="2981484"/>
            <a:ext cx="172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Capture Points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13159" y="3338780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Level Theme/Layout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9" y="364334"/>
            <a:ext cx="7295595" cy="2431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76917" y="1080866"/>
            <a:ext cx="998800" cy="99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88811">
            <a:off x="6522393" y="499669"/>
            <a:ext cx="1062682" cy="10626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69197" y="1745065"/>
            <a:ext cx="3103621" cy="123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69197" y="1348239"/>
            <a:ext cx="4845653" cy="162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6531" y="3031003"/>
            <a:ext cx="206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Concept Characters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53749">
            <a:off x="3713560" y="566116"/>
            <a:ext cx="899396" cy="899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031956">
            <a:off x="6606459" y="1828708"/>
            <a:ext cx="996444" cy="9964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8" y="306167"/>
            <a:ext cx="5743667" cy="31111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Iteration of Game</a:t>
            </a:r>
          </a:p>
        </p:txBody>
      </p:sp>
    </p:spTree>
    <p:extLst>
      <p:ext uri="{BB962C8B-B14F-4D97-AF65-F5344CB8AC3E}">
        <p14:creationId xmlns:p14="http://schemas.microsoft.com/office/powerpoint/2010/main" val="382408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Iteration of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8" y="303315"/>
            <a:ext cx="5680733" cy="30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Iteration of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9" y="226254"/>
            <a:ext cx="5920776" cy="31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Iteration of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9" y="307277"/>
            <a:ext cx="5654036" cy="30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513150" y="514350"/>
            <a:ext cx="6400800" cy="16293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31249" y="647399"/>
            <a:ext cx="6400799" cy="7968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Logline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30725" y="862500"/>
            <a:ext cx="8389800" cy="2038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sz="2000" dirty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Teams</a:t>
            </a:r>
            <a:r>
              <a:rPr lang="en" sz="2000" dirty="0"/>
              <a:t> compete to control </a:t>
            </a:r>
            <a:r>
              <a:rPr lang="en-GB" sz="2000" dirty="0"/>
              <a:t>outposts</a:t>
            </a:r>
            <a:r>
              <a:rPr lang="en" sz="2000" dirty="0"/>
              <a:t> whilst avoiding enemy fire.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" sz="2000" dirty="0"/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E</a:t>
            </a:r>
            <a:r>
              <a:rPr lang="en" sz="2000" dirty="0"/>
              <a:t>ach team will progress through an enem</a:t>
            </a:r>
            <a:r>
              <a:rPr lang="en-GB" sz="2000" dirty="0"/>
              <a:t>y’</a:t>
            </a:r>
            <a:r>
              <a:rPr lang="en" sz="2000" dirty="0"/>
              <a:t>s territory to </a:t>
            </a:r>
            <a:r>
              <a:rPr lang="en-GB" sz="2000" dirty="0"/>
              <a:t>capture the final base.</a:t>
            </a:r>
            <a:endParaRPr lang="e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57959" y="1448349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Demographic</a:t>
            </a: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13150" y="2230100"/>
            <a:ext cx="6400800" cy="2473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Predominantly males: 16-45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Hard fun and People Fun - Strategy and Goals as well as Social bonding and competition.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endParaRPr lang="en" sz="1600" dirty="0">
              <a:solidFill>
                <a:srgbClr val="68370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57959" y="80499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Genre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57950" y="609600"/>
            <a:ext cx="7930500" cy="1349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75000"/>
            </a:pPr>
            <a:r>
              <a:rPr lang="en" sz="2400" dirty="0"/>
              <a:t>Base Capture Game for 2-4 players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45650" y="679850"/>
            <a:ext cx="6432900" cy="39180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First team to capture </a:t>
            </a:r>
            <a:r>
              <a:rPr lang="en-GB" sz="1800" dirty="0"/>
              <a:t>the enemy’s home base wins.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sz="1800" dirty="0"/>
              <a:t>Tug-of-war based strategy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14434" y="137949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12385" y="359396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Physics Mechanics 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13159" y="1489796"/>
            <a:ext cx="6400800" cy="3137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000" dirty="0"/>
              <a:t>Recoil</a:t>
            </a:r>
          </a:p>
          <a:p>
            <a:pPr marL="76200" lvl="0" indent="0">
              <a:spcBef>
                <a:spcPts val="0"/>
              </a:spcBef>
              <a:buSzPct val="100000"/>
              <a:buNone/>
            </a:pPr>
            <a:r>
              <a:rPr lang="en" sz="2000" dirty="0"/>
              <a:t>	</a:t>
            </a:r>
            <a:r>
              <a:rPr lang="en-GB" sz="2000" dirty="0"/>
              <a:t>Augment movement</a:t>
            </a:r>
          </a:p>
          <a:p>
            <a:pPr marL="76200" lvl="0" indent="0">
              <a:spcBef>
                <a:spcPts val="0"/>
              </a:spcBef>
              <a:buSzPct val="100000"/>
              <a:buNone/>
            </a:pPr>
            <a:r>
              <a:rPr lang="en-GB" sz="2000" dirty="0"/>
              <a:t>	Risk involved as it can negatively 	impact your positioning</a:t>
            </a:r>
            <a:endParaRPr lang="en" sz="2000" dirty="0"/>
          </a:p>
          <a:p>
            <a:pPr marL="457200" lvl="0" indent="-381000">
              <a:spcBef>
                <a:spcPts val="0"/>
              </a:spcBef>
              <a:buSzPct val="100000"/>
            </a:pPr>
            <a:endParaRPr lang="en" sz="2000" dirty="0"/>
          </a:p>
          <a:p>
            <a:pPr marL="457200" indent="-381000">
              <a:spcBef>
                <a:spcPts val="0"/>
              </a:spcBef>
              <a:buSzPct val="100000"/>
            </a:pPr>
            <a:r>
              <a:rPr lang="en" sz="2000" dirty="0"/>
              <a:t>Knockback </a:t>
            </a:r>
          </a:p>
          <a:p>
            <a:pPr marL="76200" indent="0">
              <a:spcBef>
                <a:spcPts val="0"/>
              </a:spcBef>
              <a:buSzPct val="100000"/>
              <a:buNone/>
            </a:pPr>
            <a:r>
              <a:rPr lang="en" sz="2000" dirty="0"/>
              <a:t>	</a:t>
            </a:r>
            <a:r>
              <a:rPr lang="en-GB" sz="2000" dirty="0"/>
              <a:t>Deny opponent capturing outposts and 	bases through knockback from projectiles.</a:t>
            </a:r>
            <a:endParaRPr lang="e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What the Player Does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Direction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Recoil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74" y="1087550"/>
            <a:ext cx="5332115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574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513159" y="431474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Mechanic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800" cy="1465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Recoil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75" y="1062849"/>
            <a:ext cx="5365324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74" y="1087550"/>
            <a:ext cx="5332115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574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3575" y="1087516"/>
            <a:ext cx="5332124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Design / Art Style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2D top down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</a:t>
            </a:r>
            <a:r>
              <a:rPr lang="en-GB" sz="2400" dirty="0" err="1"/>
              <a:t>liding</a:t>
            </a:r>
            <a:r>
              <a:rPr lang="en" sz="2400" dirty="0"/>
              <a:t> screen arena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143</Words>
  <Application>Microsoft Office PowerPoint</Application>
  <PresentationFormat>On-screen Show (16:9)</PresentationFormat>
  <Paragraphs>47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Wingdings</vt:lpstr>
      <vt:lpstr>Century Gothic</vt:lpstr>
      <vt:lpstr>Arial</vt:lpstr>
      <vt:lpstr>Slice</vt:lpstr>
      <vt:lpstr>Group 1: Presentation 2 IMDCGD111-15YRD Ubisoft Adversarial Brief</vt:lpstr>
      <vt:lpstr>Logline</vt:lpstr>
      <vt:lpstr>Demographic</vt:lpstr>
      <vt:lpstr>Objective</vt:lpstr>
      <vt:lpstr>Physics Mechanics </vt:lpstr>
      <vt:lpstr>What the Player Does </vt:lpstr>
      <vt:lpstr>Main Mechanic  </vt:lpstr>
      <vt:lpstr>Main Mechanic  </vt:lpstr>
      <vt:lpstr>Level Design / Art Style</vt:lpstr>
      <vt:lpstr>Level Design/Layout</vt:lpstr>
      <vt:lpstr>Level Theme/Layout</vt:lpstr>
      <vt:lpstr>First Iteration of Game</vt:lpstr>
      <vt:lpstr>First Iteration of Game</vt:lpstr>
      <vt:lpstr>First Iteration of Game</vt:lpstr>
      <vt:lpstr>First Iteration of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Presentation 2 IMDCGD111-15YRD Ubisoft Adversarial Brief</dc:title>
  <cp:lastModifiedBy>Administrator</cp:lastModifiedBy>
  <cp:revision>7</cp:revision>
  <dcterms:modified xsi:type="dcterms:W3CDTF">2017-03-01T10:31:54Z</dcterms:modified>
</cp:coreProperties>
</file>