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513158" y="514349"/>
            <a:ext cx="6000899" cy="222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513158" y="2882900"/>
            <a:ext cx="4800600" cy="1460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Shape 23"/>
          <p:cNvCxnSpPr/>
          <p:nvPr/>
        </p:nvCxnSpPr>
        <p:spPr>
          <a:xfrm flipH="1">
            <a:off x="6171007" y="6350"/>
            <a:ext cx="2857499" cy="28574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 flipH="1">
            <a:off x="4581017" y="68658"/>
            <a:ext cx="4560600" cy="45606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 flipH="1">
            <a:off x="5426718" y="171450"/>
            <a:ext cx="3714899" cy="3714899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 flipH="1">
            <a:off x="5502018" y="24208"/>
            <a:ext cx="3639599" cy="36395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/>
          <p:nvPr/>
        </p:nvCxnSpPr>
        <p:spPr>
          <a:xfrm flipH="1">
            <a:off x="5884217" y="457200"/>
            <a:ext cx="3257400" cy="3257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514350" y="400050"/>
            <a:ext cx="8114099" cy="2343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2882900"/>
            <a:ext cx="62283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13158" y="3086100"/>
            <a:ext cx="6402000" cy="14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084658" y="2571750"/>
            <a:ext cx="6400799" cy="28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513158" y="3225800"/>
            <a:ext cx="6400799" cy="12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13158" y="2571750"/>
            <a:ext cx="6400799" cy="12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13158" y="3849735"/>
            <a:ext cx="64020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13158" y="2946400"/>
            <a:ext cx="6400799" cy="78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15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13158" y="3733800"/>
            <a:ext cx="64007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98859" y="60916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714057" y="207645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13158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13158" y="2946400"/>
            <a:ext cx="6400799" cy="62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15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513158" y="3575048"/>
            <a:ext cx="6400799" cy="9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 rot="5400000">
            <a:off x="2357857" y="-1330349"/>
            <a:ext cx="2711400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5570857" y="1457250"/>
            <a:ext cx="3429000" cy="15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457399" y="-428700"/>
            <a:ext cx="3981300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13158" y="1504950"/>
            <a:ext cx="6400799" cy="171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13158" y="3371850"/>
            <a:ext cx="6400799" cy="112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3703200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356098" y="514350"/>
            <a:ext cx="3700798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9058" y="514350"/>
            <a:ext cx="3487200" cy="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13158" y="952895"/>
            <a:ext cx="3703200" cy="22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559298" y="514350"/>
            <a:ext cx="3498900" cy="43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5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1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354907" y="946545"/>
            <a:ext cx="3696900" cy="22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13757" y="51435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4457700" cy="39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313757" y="1657349"/>
            <a:ext cx="2743199" cy="15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542108" y="1085850"/>
            <a:ext cx="4514698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741758" y="685800"/>
            <a:ext cx="2460600" cy="3429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542108" y="2082799"/>
            <a:ext cx="4515899" cy="153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10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7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6905118" y="2222499"/>
            <a:ext cx="2236501" cy="2406758"/>
            <a:chOff x="9206824" y="2963333"/>
            <a:chExt cx="2982002" cy="3209010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5924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824" y="3190342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24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24" y="3131080"/>
              <a:ext cx="1745700" cy="1745698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927" y="3683001"/>
              <a:ext cx="1269899" cy="12698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5900" marR="0" lvl="0" indent="-6350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80000"/>
              <a:buFont typeface="Noto Sans Symbols"/>
              <a:buChar char="▶"/>
              <a:defRPr sz="15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58800" marR="0" lvl="1" indent="-82550" algn="l" rtl="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chemeClr val="l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01700" marR="0" lvl="2" indent="-889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5700" marR="0" lvl="3" indent="-254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587500" marR="0" lvl="4" indent="-1143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892300" marR="0" lvl="5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235200" marR="0" lvl="6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578100" marR="0" lvl="7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921000" marR="0" lvl="8" indent="-76200" algn="l" rtl="0">
              <a:lnSpc>
                <a:spcPct val="100000"/>
              </a:lnSpc>
              <a:spcBef>
                <a:spcPts val="200"/>
              </a:spcBef>
              <a:spcAft>
                <a:spcPts val="500"/>
              </a:spcAft>
              <a:buClr>
                <a:schemeClr val="l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7428307" y="4629150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513158" y="4629150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Font typeface="Century Gothic"/>
              <a:buNone/>
              <a:defRPr sz="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772400" y="4183855"/>
            <a:ext cx="856800" cy="502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Century Gothic"/>
              <a:buNone/>
            </a:pPr>
            <a:fld id="{00000000-1234-1234-1234-123412341234}" type="slidenum"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"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jp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ctrTitle"/>
          </p:nvPr>
        </p:nvSpPr>
        <p:spPr>
          <a:xfrm>
            <a:off x="513147" y="200647"/>
            <a:ext cx="6000899" cy="165484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1: Presentation 2</a:t>
            </a:r>
            <a:br>
              <a:rPr lang="en" sz="3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IMDCGD111-15YRD</a:t>
            </a:r>
            <a:b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Ubisoft Adversarial Brief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332939" y="3710530"/>
            <a:ext cx="4800600" cy="10683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James Pyke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Matthew Lummis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1800" b="0" i="0" u="none" strike="noStrike" cap="none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Benjamin Attebery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600" b="0" i="1" u="none" strike="noStrike" cap="none">
              <a:solidFill>
                <a:srgbClr val="F3F3F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13158" y="3338780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Theme/Layout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158" y="364334"/>
            <a:ext cx="7295700" cy="2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808742" y="1152366"/>
            <a:ext cx="998700" cy="9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011189">
            <a:off x="6522392" y="499669"/>
            <a:ext cx="1062681" cy="10626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rot="10800000" flipH="1">
            <a:off x="2169197" y="1745065"/>
            <a:ext cx="3103620" cy="1231741"/>
          </a:xfrm>
          <a:prstGeom prst="straightConnector1">
            <a:avLst/>
          </a:prstGeom>
          <a:noFill/>
          <a:ln w="9525" cap="flat" cmpd="sng">
            <a:solidFill>
              <a:srgbClr val="7502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 rot="10800000" flipH="1">
            <a:off x="2169197" y="1348239"/>
            <a:ext cx="4845653" cy="1628567"/>
          </a:xfrm>
          <a:prstGeom prst="straightConnector1">
            <a:avLst/>
          </a:prstGeom>
          <a:noFill/>
          <a:ln w="9525" cap="flat" cmpd="sng">
            <a:solidFill>
              <a:srgbClr val="7502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546531" y="3031002"/>
            <a:ext cx="206907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E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68370E"/>
                </a:solidFill>
                <a:latin typeface="Arial"/>
                <a:ea typeface="Arial"/>
                <a:cs typeface="Arial"/>
                <a:sym typeface="Arial"/>
              </a:rPr>
              <a:t>Concept Characters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853749">
            <a:off x="3713560" y="566115"/>
            <a:ext cx="899395" cy="89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2568044">
            <a:off x="6606459" y="1828707"/>
            <a:ext cx="996444" cy="99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 descr="smoke-puff.gi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2100" y="1335850"/>
            <a:ext cx="488824" cy="48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None/>
            </a:pPr>
            <a:endParaRPr sz="1500" b="0" i="0" u="none" strike="noStrike" cap="none" dirty="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Iteration of Game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13150" y="514350"/>
            <a:ext cx="6400799" cy="1629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215900" marR="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3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78149" y="2502999"/>
            <a:ext cx="6400800" cy="79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Logline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8150" y="2728400"/>
            <a:ext cx="8389800" cy="1240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215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15900" marR="0" lvl="0" indent="-139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➢"/>
            </a:pPr>
            <a:r>
              <a:rPr lang="en" sz="2000"/>
              <a:t>Arena style base capture game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549" y="647539"/>
            <a:ext cx="7728900" cy="1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57958" y="1448349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Demographic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3150" y="2230100"/>
            <a:ext cx="6400799" cy="2473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Predominantly males: 16-</a:t>
            </a:r>
            <a:r>
              <a:rPr lang="en" sz="1600"/>
              <a:t>29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6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Hard fun and People Fun - Strategy and Goals as well as Social bonding and competition.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1600" b="0" i="0" u="none" strike="noStrike" cap="none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5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57958" y="80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Genre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57950" y="609600"/>
            <a:ext cx="7930500" cy="1349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000"/>
              <a:buFont typeface="Noto Sans Symbols"/>
              <a:buChar char="▶"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Capture Game for 2-4 players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45650" y="679850"/>
            <a:ext cx="6432899" cy="39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 team to capture the enemy’s home base wins.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18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Tug-of-war based strategy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4433" y="13794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512385" y="359395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Physics Mechanics 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13158" y="1489795"/>
            <a:ext cx="6400799" cy="3137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Augment movement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Risk involved as it can negatively 	impact your positioning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20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Knockback 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0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Deny opponent capturing outposts and 	bases through knockback from projectiles.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the Player Does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13158" y="431474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 Mechanic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endParaRPr sz="27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513150" y="870300"/>
            <a:ext cx="6400799" cy="146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Recoil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75" y="1062849"/>
            <a:ext cx="5365323" cy="3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574" y="1087550"/>
            <a:ext cx="5332114" cy="39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574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3575" y="1087516"/>
            <a:ext cx="5332123" cy="3961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513158" y="3365498"/>
            <a:ext cx="6400799" cy="113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Level Design / Art Style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513158" y="514350"/>
            <a:ext cx="6400799" cy="2711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2D top down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2400" b="0" i="0" u="none" strike="noStrike" cap="none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▶"/>
            </a:pPr>
            <a:r>
              <a:rPr lang="en" sz="2400" b="0" i="0" u="none" strike="noStrike" cap="non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Sliding screen arena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Office PowerPoint</Application>
  <PresentationFormat>On-screen Show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Noto Sans Symbols</vt:lpstr>
      <vt:lpstr>Century Gothic</vt:lpstr>
      <vt:lpstr>Arial</vt:lpstr>
      <vt:lpstr>Slice</vt:lpstr>
      <vt:lpstr>Group 1: Presentation 2 IMDCGD111-15YRD Ubisoft Adversarial Brief</vt:lpstr>
      <vt:lpstr>Logline</vt:lpstr>
      <vt:lpstr>Demographic</vt:lpstr>
      <vt:lpstr>Objective</vt:lpstr>
      <vt:lpstr>Physics Mechanics </vt:lpstr>
      <vt:lpstr>What the Player Does </vt:lpstr>
      <vt:lpstr>Main Mechanic  </vt:lpstr>
      <vt:lpstr>Main Mechanic  </vt:lpstr>
      <vt:lpstr>Level Design / Art Style</vt:lpstr>
      <vt:lpstr>Level Theme/Layout</vt:lpstr>
      <vt:lpstr>First Iteration of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Presentation 2 IMDCGD111-15YRD Ubisoft Adversarial Brief</dc:title>
  <dc:creator>Administrator</dc:creator>
  <cp:lastModifiedBy>Lee Hatchman (s169882)</cp:lastModifiedBy>
  <cp:revision>3</cp:revision>
  <dcterms:modified xsi:type="dcterms:W3CDTF">2017-03-22T10:00:53Z</dcterms:modified>
</cp:coreProperties>
</file>