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513159" y="514349"/>
            <a:ext cx="60009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513159" y="2882900"/>
            <a:ext cx="48006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ctr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 flipH="1">
            <a:off x="6171008" y="6350"/>
            <a:ext cx="2857500" cy="285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 flipH="1">
            <a:off x="4581018" y="68658"/>
            <a:ext cx="4560600" cy="4560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 flipH="1">
            <a:off x="5426718" y="171450"/>
            <a:ext cx="3714900" cy="3714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 flipH="1">
            <a:off x="5502019" y="24208"/>
            <a:ext cx="3639600" cy="36396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 flipH="1">
            <a:off x="5884218" y="457200"/>
            <a:ext cx="3257400" cy="3257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514350" y="400050"/>
            <a:ext cx="8114100" cy="2343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1" y="2882900"/>
            <a:ext cx="6228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513159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13159" y="3086100"/>
            <a:ext cx="6402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084659" y="2571750"/>
            <a:ext cx="6400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513159" y="3225800"/>
            <a:ext cx="6400800" cy="12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714058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13159" y="2571750"/>
            <a:ext cx="64008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13158" y="3849735"/>
            <a:ext cx="6402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56059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13159" y="2946400"/>
            <a:ext cx="64008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215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513158" y="37338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714058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13159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13159" y="2946400"/>
            <a:ext cx="6400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215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513158" y="3575049"/>
            <a:ext cx="64008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2357858" y="-1330350"/>
            <a:ext cx="27114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397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5570858" y="1457250"/>
            <a:ext cx="34290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1457400" y="-428700"/>
            <a:ext cx="39813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397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397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513158" y="1504950"/>
            <a:ext cx="64008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513159" y="3371850"/>
            <a:ext cx="64008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13158" y="514350"/>
            <a:ext cx="37032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397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356099" y="514350"/>
            <a:ext cx="3700799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397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9059" y="514350"/>
            <a:ext cx="348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513158" y="952896"/>
            <a:ext cx="37032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397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559299" y="514350"/>
            <a:ext cx="3498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354908" y="946546"/>
            <a:ext cx="36969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397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313758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13159" y="514350"/>
            <a:ext cx="44577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397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313758" y="1657349"/>
            <a:ext cx="2743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542109" y="1085850"/>
            <a:ext cx="45146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741759" y="685800"/>
            <a:ext cx="2460600" cy="3429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542109" y="2082799"/>
            <a:ext cx="4515899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C43D"/>
            </a:gs>
            <a:gs pos="10000">
              <a:srgbClr val="FFC43D"/>
            </a:gs>
            <a:gs pos="100000">
              <a:srgbClr val="D13E00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6905119" y="2222499"/>
            <a:ext cx="2236501" cy="2406758"/>
            <a:chOff x="9206825" y="2963333"/>
            <a:chExt cx="2982001" cy="3209010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5925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825" y="3190343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25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25" y="3131080"/>
              <a:ext cx="1745700" cy="17456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40740"/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397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62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587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Relationship Id="rId7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jpg"/><Relationship Id="rId4" Type="http://schemas.openxmlformats.org/officeDocument/2006/relationships/image" Target="../media/image0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Relationship Id="rId4" Type="http://schemas.openxmlformats.org/officeDocument/2006/relationships/image" Target="../media/image0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513149" y="514349"/>
            <a:ext cx="6000900" cy="9216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8370E"/>
                </a:solidFill>
              </a:rPr>
              <a:t>Group 1: Presentation 1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513150" y="2882899"/>
            <a:ext cx="4800600" cy="1932600"/>
          </a:xfrm>
          <a:prstGeom prst="rect">
            <a:avLst/>
          </a:prstGeom>
          <a:noFill/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James Pyke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Matthew Lummis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Benjamin Attebery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F3F3F3"/>
                </a:solidFill>
              </a:rPr>
              <a:t>Kenneth Pirkle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513159" y="431474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Mechanic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513150" y="870300"/>
            <a:ext cx="6400800" cy="1465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Recoil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75" y="1062849"/>
            <a:ext cx="5365324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574" y="1087550"/>
            <a:ext cx="5332115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575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3574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3575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Design / Art Style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2D side view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Single screen arena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Artstyle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evels.jp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49" y="514350"/>
            <a:ext cx="6866224" cy="252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Design Ideas</a:t>
            </a:r>
          </a:p>
        </p:txBody>
      </p:sp>
      <p:pic>
        <p:nvPicPr>
          <p:cNvPr descr="characters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50" y="461646"/>
            <a:ext cx="5863573" cy="29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513150" y="514350"/>
            <a:ext cx="6400800" cy="1629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Any Questions?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Mechanic and Objective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Gravity Free falling and wind resistance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Disrupting other players to reach the ground first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Single Screen battle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Multiple game modes e.g. hang time or simply freefall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Freefall</a:t>
            </a:r>
          </a:p>
        </p:txBody>
      </p:sp>
      <p:pic>
        <p:nvPicPr>
          <p:cNvPr descr="111103-F-UV830-901.jp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49" y="537674"/>
            <a:ext cx="4009400" cy="246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075" y="537675"/>
            <a:ext cx="3082212" cy="24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504234" y="3698624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Ideas</a:t>
            </a:r>
          </a:p>
        </p:txBody>
      </p:sp>
      <p:pic>
        <p:nvPicPr>
          <p:cNvPr descr="Skybox2.jp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50" y="397725"/>
            <a:ext cx="3158000" cy="31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_falling_by_s3vendays.jpg"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450" y="397725"/>
            <a:ext cx="3947500" cy="31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2504675" y="350350"/>
            <a:ext cx="5624400" cy="1371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Any further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31249" y="647399"/>
            <a:ext cx="6400799" cy="7968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Logline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30725" y="862500"/>
            <a:ext cx="8389800" cy="2038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Players compete to control territories whilst avoiding enemy fire.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57959" y="1448349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 Audience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13150" y="2230100"/>
            <a:ext cx="6400800" cy="2473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Predominantly males: 16-25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Hard fun and People Fun - </a:t>
            </a:r>
            <a:r>
              <a:rPr lang="en" sz="1600"/>
              <a:t>Strategy</a:t>
            </a:r>
            <a:r>
              <a:rPr lang="en" sz="1600"/>
              <a:t> and Goals as well as Social bonding and competition.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Century Gothic"/>
            </a:pPr>
            <a:r>
              <a:rPr lang="en" sz="1600">
                <a:solidFill>
                  <a:srgbClr val="68370F"/>
                </a:solidFill>
              </a:rPr>
              <a:t>http://quanticfoundry.com/2015/09/04/game-audience-profiles/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557959" y="80499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Genre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57950" y="609600"/>
            <a:ext cx="7930500" cy="1349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75000"/>
            </a:pPr>
            <a:r>
              <a:rPr lang="en" sz="2400"/>
              <a:t>Artillery / Territory Control Game for 2-4 players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545650" y="679850"/>
            <a:ext cx="6432900" cy="391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First team to a reach a certain amount of points wins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Points are accumulated over time by the Player Character capturing specific zones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King of the Hill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614434" y="137949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13159" y="431474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Mechanic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13150" y="1136050"/>
            <a:ext cx="6400800" cy="3137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Shooting Explosive Projectiles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Newtonian physics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Recoil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13159" y="431474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Mechanic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13150" y="870300"/>
            <a:ext cx="6400800" cy="1465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Direction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75" y="1062849"/>
            <a:ext cx="5365324" cy="39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13159" y="431474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Mechanic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513150" y="870300"/>
            <a:ext cx="6400800" cy="1465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Strength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75" y="1062849"/>
            <a:ext cx="5365324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574" y="1087550"/>
            <a:ext cx="5332115" cy="3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13159" y="431474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Mechanic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513150" y="870300"/>
            <a:ext cx="6400800" cy="1465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Strength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75" y="1062849"/>
            <a:ext cx="5365324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574" y="1087550"/>
            <a:ext cx="5332115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575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513159" y="431474"/>
            <a:ext cx="6400800" cy="1130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Mechanic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513150" y="870300"/>
            <a:ext cx="6400800" cy="1465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Recoil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75" y="1062849"/>
            <a:ext cx="5365324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574" y="1087550"/>
            <a:ext cx="5332115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575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3574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