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513158" y="514349"/>
            <a:ext cx="6000899" cy="2228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513158" y="2882900"/>
            <a:ext cx="4800600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6171007" y="6350"/>
            <a:ext cx="2857499" cy="28574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4581017" y="68658"/>
            <a:ext cx="4560600" cy="4560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5426718" y="171450"/>
            <a:ext cx="3714899" cy="37148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5502018" y="24208"/>
            <a:ext cx="3639599" cy="36395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5884217" y="457200"/>
            <a:ext cx="3257400" cy="3257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514350" y="400050"/>
            <a:ext cx="8114099" cy="2343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2882900"/>
            <a:ext cx="62283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13158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13158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084658" y="2571750"/>
            <a:ext cx="6400799" cy="28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513158" y="3225800"/>
            <a:ext cx="6400799" cy="12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714057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13158" y="2571750"/>
            <a:ext cx="6400799" cy="12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513158" y="3849735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13158" y="2946400"/>
            <a:ext cx="6400799" cy="787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15900" lvl="0" marL="2159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13158" y="3733800"/>
            <a:ext cx="64007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714057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13158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13158" y="2946400"/>
            <a:ext cx="6400799" cy="628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15900" lvl="0" marL="21590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513158" y="3575048"/>
            <a:ext cx="6400799" cy="9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357857" y="-1330349"/>
            <a:ext cx="2711400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5570857" y="1457250"/>
            <a:ext cx="3429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457399" y="-428700"/>
            <a:ext cx="39813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13158" y="1504950"/>
            <a:ext cx="6400799" cy="1711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13158" y="3371850"/>
            <a:ext cx="6400799" cy="112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13158" y="514350"/>
            <a:ext cx="37032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356098" y="514350"/>
            <a:ext cx="3700798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9058" y="514350"/>
            <a:ext cx="34872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513158" y="952895"/>
            <a:ext cx="3703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559298" y="514350"/>
            <a:ext cx="3498900" cy="432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354907" y="946545"/>
            <a:ext cx="36969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313757" y="514350"/>
            <a:ext cx="27431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13158" y="514350"/>
            <a:ext cx="4457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313757" y="1657349"/>
            <a:ext cx="2743199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542108" y="1085850"/>
            <a:ext cx="4514698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741758" y="685800"/>
            <a:ext cx="2460600" cy="3429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542108" y="2082799"/>
            <a:ext cx="4515899" cy="153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905118" y="2222499"/>
            <a:ext cx="2236501" cy="2406758"/>
            <a:chOff x="9206824" y="2963333"/>
            <a:chExt cx="2982002" cy="3209010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5924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824" y="3190342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24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24" y="3131080"/>
              <a:ext cx="1745700" cy="174569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927" y="3683001"/>
              <a:ext cx="1269899" cy="12698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5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2550" lvl="1" marL="558800" marR="0" rtl="0" algn="l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8900" lvl="2" marL="901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" lvl="3" marL="11557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15875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76200" lvl="5" marL="18923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76200" lvl="6" marL="22352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76200" lvl="7" marL="25781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76200" lvl="8" marL="2921000" marR="0" rtl="0" algn="l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b="0" i="0" sz="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04.gif"/><Relationship Id="rId5" Type="http://schemas.openxmlformats.org/officeDocument/2006/relationships/image" Target="../media/image10.gif"/><Relationship Id="rId6" Type="http://schemas.openxmlformats.org/officeDocument/2006/relationships/image" Target="../media/image06.gif"/><Relationship Id="rId7" Type="http://schemas.openxmlformats.org/officeDocument/2006/relationships/image" Target="../media/image09.gif"/><Relationship Id="rId8" Type="http://schemas.openxmlformats.org/officeDocument/2006/relationships/image" Target="../media/image1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513147" y="200647"/>
            <a:ext cx="6000899" cy="165484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1: Presentation 2</a:t>
            </a:r>
            <a:br>
              <a:rPr b="0" i="0" lang="en" sz="3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IMDCGD111-15YRD</a:t>
            </a:r>
            <a:b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Ubisoft Adversarial Brief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332939" y="3710530"/>
            <a:ext cx="4800600" cy="106837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James Pyke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Matthew Lummis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Benjamin Attebery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1600" u="none" cap="none" strike="noStrike">
              <a:solidFill>
                <a:srgbClr val="F3F3F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13158" y="3338780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Theme/Layout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8" y="364334"/>
            <a:ext cx="7295700" cy="2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4808742" y="1152366"/>
            <a:ext cx="998700" cy="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011189">
            <a:off x="6522392" y="499669"/>
            <a:ext cx="1062681" cy="1062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flipH="1" rot="10800000">
            <a:off x="2169197" y="1745065"/>
            <a:ext cx="3103620" cy="1231741"/>
          </a:xfrm>
          <a:prstGeom prst="straightConnector1">
            <a:avLst/>
          </a:prstGeom>
          <a:noFill/>
          <a:ln cap="flat" cmpd="sng" w="9525">
            <a:solidFill>
              <a:srgbClr val="7502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 flipH="1" rot="10800000">
            <a:off x="2169197" y="1348239"/>
            <a:ext cx="4845653" cy="1628567"/>
          </a:xfrm>
          <a:prstGeom prst="straightConnector1">
            <a:avLst/>
          </a:prstGeom>
          <a:noFill/>
          <a:ln cap="flat" cmpd="sng" w="9525">
            <a:solidFill>
              <a:srgbClr val="7502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546531" y="3031002"/>
            <a:ext cx="20690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68370E"/>
                </a:solidFill>
                <a:latin typeface="Arial"/>
                <a:ea typeface="Arial"/>
                <a:cs typeface="Arial"/>
                <a:sym typeface="Arial"/>
              </a:rPr>
              <a:t>Concept Characters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853749">
            <a:off x="3713560" y="566115"/>
            <a:ext cx="899395" cy="89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568044">
            <a:off x="6606459" y="1828707"/>
            <a:ext cx="996444" cy="996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oke-puff.gif" id="215" name="Shape 2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2100" y="1335850"/>
            <a:ext cx="488824" cy="48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8" y="306166"/>
            <a:ext cx="5743667" cy="31111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Iteration of Game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Iteration of Game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8" y="303314"/>
            <a:ext cx="5680733" cy="307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Iteration of Game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8" y="226254"/>
            <a:ext cx="5920776" cy="31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Iteration of Game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8" y="307277"/>
            <a:ext cx="5654036" cy="306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513150" y="514350"/>
            <a:ext cx="6400799" cy="16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1397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3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78149" y="2502999"/>
            <a:ext cx="6400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Logline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578150" y="2728400"/>
            <a:ext cx="83898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➢"/>
            </a:pPr>
            <a:r>
              <a:rPr lang="en" sz="2000"/>
              <a:t>Arena style base capture game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49" y="647539"/>
            <a:ext cx="7728900" cy="1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57958" y="1448349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Demographic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3150" y="2230100"/>
            <a:ext cx="6400799" cy="2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Predominantly males: 16-</a:t>
            </a:r>
            <a:r>
              <a:rPr lang="en" sz="1600"/>
              <a:t>29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1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 fun and People Fun - Strategy and Goals as well as Social bonding and competition.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557958" y="80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Genre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57950" y="609600"/>
            <a:ext cx="79305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▶"/>
            </a:pP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Capture Game for 2-4 players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545650" y="679850"/>
            <a:ext cx="6432899" cy="391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1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team to capture the enemy’s home base wins.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1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Tug-of-war based strategy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614433" y="13794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2385" y="359395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 Mechanics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13158" y="1489795"/>
            <a:ext cx="6400799" cy="31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indent="0" lvl="0" marL="76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Augment movement</a:t>
            </a:r>
          </a:p>
          <a:p>
            <a:pPr indent="0" lvl="0" marL="76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Risk involved as it can negatively 	impact your positioning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Knockback </a:t>
            </a:r>
          </a:p>
          <a:p>
            <a:pPr indent="0" lvl="0" marL="76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Deny opponent capturing outposts and 	bases through knockback from projectiles.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the Player Does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Mechanic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3574" y="1087550"/>
            <a:ext cx="5332114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3574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Mechanic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3574" y="1087550"/>
            <a:ext cx="5332114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3574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Design / Art Style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2D top down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b="0" i="0" lang="en" sz="2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Sliding screen arena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