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59" r:id="rId5"/>
    <p:sldId id="263" r:id="rId6"/>
    <p:sldId id="264" r:id="rId7"/>
    <p:sldId id="262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-96" y="-5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7D61A-BD44-164F-99EE-390D70C50B24}" type="datetimeFigureOut">
              <a:rPr lang="en-US" smtClean="0"/>
              <a:pPr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D99B5-E262-AC46-9859-BA9EFD4C2B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97993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7D61A-BD44-164F-99EE-390D70C50B24}" type="datetimeFigureOut">
              <a:rPr lang="en-US" smtClean="0"/>
              <a:pPr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D99B5-E262-AC46-9859-BA9EFD4C2B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10302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7D61A-BD44-164F-99EE-390D70C50B24}" type="datetimeFigureOut">
              <a:rPr lang="en-US" smtClean="0"/>
              <a:pPr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D99B5-E262-AC46-9859-BA9EFD4C2B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31445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7D61A-BD44-164F-99EE-390D70C50B24}" type="datetimeFigureOut">
              <a:rPr lang="en-US" smtClean="0"/>
              <a:pPr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D99B5-E262-AC46-9859-BA9EFD4C2B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59433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7D61A-BD44-164F-99EE-390D70C50B24}" type="datetimeFigureOut">
              <a:rPr lang="en-US" smtClean="0"/>
              <a:pPr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D99B5-E262-AC46-9859-BA9EFD4C2B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28537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7D61A-BD44-164F-99EE-390D70C50B24}" type="datetimeFigureOut">
              <a:rPr lang="en-US" smtClean="0"/>
              <a:pPr/>
              <a:t>2/1/2017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D99B5-E262-AC46-9859-BA9EFD4C2B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80478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7D61A-BD44-164F-99EE-390D70C50B24}" type="datetimeFigureOut">
              <a:rPr lang="en-US" smtClean="0"/>
              <a:pPr/>
              <a:t>2/1/2017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D99B5-E262-AC46-9859-BA9EFD4C2B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76337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7D61A-BD44-164F-99EE-390D70C50B24}" type="datetimeFigureOut">
              <a:rPr lang="en-US" smtClean="0"/>
              <a:pPr/>
              <a:t>2/1/2017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D99B5-E262-AC46-9859-BA9EFD4C2B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41862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7D61A-BD44-164F-99EE-390D70C50B24}" type="datetimeFigureOut">
              <a:rPr lang="en-US" smtClean="0"/>
              <a:pPr/>
              <a:t>2/1/2017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D99B5-E262-AC46-9859-BA9EFD4C2B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78324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7D61A-BD44-164F-99EE-390D70C50B24}" type="datetimeFigureOut">
              <a:rPr lang="en-US" smtClean="0"/>
              <a:pPr/>
              <a:t>2/1/2017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D99B5-E262-AC46-9859-BA9EFD4C2B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00979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7D61A-BD44-164F-99EE-390D70C50B24}" type="datetimeFigureOut">
              <a:rPr lang="en-US" smtClean="0"/>
              <a:pPr/>
              <a:t>2/1/2017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D99B5-E262-AC46-9859-BA9EFD4C2B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17202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D7D61A-BD44-164F-99EE-390D70C50B24}" type="datetimeFigureOut">
              <a:rPr lang="en-US" smtClean="0"/>
              <a:pPr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2D99B5-E262-AC46-9859-BA9EFD4C2B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46144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Group 11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Joe Wilson, Max Pugh, </a:t>
            </a:r>
          </a:p>
          <a:p>
            <a:r>
              <a:rPr lang="en-US" dirty="0" smtClean="0"/>
              <a:t>Thomas </a:t>
            </a:r>
            <a:r>
              <a:rPr lang="en-US" dirty="0" err="1" smtClean="0"/>
              <a:t>Mclaren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10868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Concept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concept of the game will be a 2-player competitive mountain climbing game with the goal of reaching the top first.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The physics concept we will be using is motion and forces. 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xmlns="" val="4036188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Mechanics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two Player’s character will be connected by a climbing rope.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They both have the ability to move, jump, climb and have the ability to pull at the rope to pull the other player towards them.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17173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Gameplay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 Players</a:t>
            </a:r>
          </a:p>
          <a:p>
            <a:r>
              <a:rPr lang="en-US" dirty="0" smtClean="0"/>
              <a:t>PC 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We intend for a target audience of 13 </a:t>
            </a:r>
            <a:r>
              <a:rPr lang="mr-IN" dirty="0"/>
              <a:t>–</a:t>
            </a:r>
            <a:r>
              <a:rPr lang="en-US" dirty="0"/>
              <a:t> 30.</a:t>
            </a:r>
            <a:endParaRPr lang="en-US" dirty="0" smtClean="0"/>
          </a:p>
          <a:p>
            <a:r>
              <a:rPr lang="en-US" dirty="0" smtClean="0"/>
              <a:t>We plan for a maximum of 5 minutes per play through</a:t>
            </a:r>
          </a:p>
          <a:p>
            <a:r>
              <a:rPr lang="en-US" dirty="0" smtClean="0"/>
              <a:t>The goal is to reach the top of the mountain first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8825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Mockup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17567" t="21331" r="70022" b="52828"/>
          <a:stretch>
            <a:fillRect/>
          </a:stretch>
        </p:blipFill>
        <p:spPr bwMode="auto">
          <a:xfrm>
            <a:off x="215376" y="1189754"/>
            <a:ext cx="2752079" cy="1933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5376" y="3175154"/>
            <a:ext cx="2305050" cy="323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70825" y="4919365"/>
            <a:ext cx="12954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570825" y="3175154"/>
            <a:ext cx="1790700" cy="172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385343" y="1003323"/>
            <a:ext cx="2600325" cy="325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049267" y="3422673"/>
            <a:ext cx="127635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239000" y="4851554"/>
            <a:ext cx="1447800" cy="156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5049267" y="4375304"/>
            <a:ext cx="2076450" cy="203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471920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2943" y="261257"/>
            <a:ext cx="8229600" cy="1143000"/>
          </a:xfrm>
        </p:spPr>
        <p:txBody>
          <a:bodyPr/>
          <a:lstStyle/>
          <a:p>
            <a:r>
              <a:rPr lang="en-US" dirty="0" smtClean="0"/>
              <a:t>Other Ideas</a:t>
            </a:r>
            <a:endParaRPr lang="en-US" dirty="0"/>
          </a:p>
        </p:txBody>
      </p:sp>
      <p:pic>
        <p:nvPicPr>
          <p:cNvPr id="4" name="Picture 3" descr="concept#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05" y="76197"/>
            <a:ext cx="4898573" cy="3463073"/>
          </a:xfrm>
          <a:prstGeom prst="rect">
            <a:avLst/>
          </a:prstGeom>
        </p:spPr>
      </p:pic>
      <p:pic>
        <p:nvPicPr>
          <p:cNvPr id="5" name="Picture 4" descr="concept#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1277" y="3027086"/>
            <a:ext cx="4833765" cy="3417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19367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By week two we plan to have working prototypes and have them play tested.</a:t>
            </a:r>
          </a:p>
        </p:txBody>
      </p:sp>
    </p:spTree>
    <p:extLst>
      <p:ext uri="{BB962C8B-B14F-4D97-AF65-F5344CB8AC3E}">
        <p14:creationId xmlns:p14="http://schemas.microsoft.com/office/powerpoint/2010/main" xmlns="" val="104785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18000"/>
            <a:ext cx="8229600" cy="1143000"/>
          </a:xfrm>
        </p:spPr>
        <p:txBody>
          <a:bodyPr>
            <a:noAutofit/>
          </a:bodyPr>
          <a:lstStyle/>
          <a:p>
            <a:r>
              <a:rPr lang="en-US" sz="8000" dirty="0" smtClean="0"/>
              <a:t>Questions?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xmlns="" val="2644058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2165</TotalTime>
  <Words>150</Words>
  <Application>Microsoft Office PowerPoint</Application>
  <PresentationFormat>On-screen Show (4:3)</PresentationFormat>
  <Paragraphs>25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Group 11</vt:lpstr>
      <vt:lpstr>Game Concept</vt:lpstr>
      <vt:lpstr>Game Mechanics</vt:lpstr>
      <vt:lpstr>Gameplay Components</vt:lpstr>
      <vt:lpstr>Game Mockup</vt:lpstr>
      <vt:lpstr>Other Ideas</vt:lpstr>
      <vt:lpstr>Our Plan</vt:lpstr>
      <vt:lpstr>Questions?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11</dc:title>
  <dc:creator>Joe Wilson</dc:creator>
  <cp:lastModifiedBy>Games</cp:lastModifiedBy>
  <cp:revision>21</cp:revision>
  <dcterms:created xsi:type="dcterms:W3CDTF">2017-01-29T14:12:06Z</dcterms:created>
  <dcterms:modified xsi:type="dcterms:W3CDTF">2017-02-01T10:37:57Z</dcterms:modified>
</cp:coreProperties>
</file>