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60" r:id="rId3"/>
    <p:sldId id="261" r:id="rId4"/>
    <p:sldId id="262" r:id="rId5"/>
    <p:sldId id="265" r:id="rId6"/>
    <p:sldId id="263" r:id="rId7"/>
    <p:sldId id="257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44" y="-1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2EBD-822C-4DB8-BC19-FACAA94B58DC}" type="datetimeFigureOut">
              <a:rPr lang="en-GB" smtClean="0"/>
              <a:pPr/>
              <a:t>02/05/2017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2447-81C8-46B1-8688-CA153BDABCA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2EBD-822C-4DB8-BC19-FACAA94B58DC}" type="datetimeFigureOut">
              <a:rPr lang="en-GB" smtClean="0"/>
              <a:pPr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2447-81C8-46B1-8688-CA153BDABCA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2EBD-822C-4DB8-BC19-FACAA94B58DC}" type="datetimeFigureOut">
              <a:rPr lang="en-GB" smtClean="0"/>
              <a:pPr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2447-81C8-46B1-8688-CA153BDABCA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2EBD-822C-4DB8-BC19-FACAA94B58DC}" type="datetimeFigureOut">
              <a:rPr lang="en-GB" smtClean="0"/>
              <a:pPr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2447-81C8-46B1-8688-CA153BDABCA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2EBD-822C-4DB8-BC19-FACAA94B58DC}" type="datetimeFigureOut">
              <a:rPr lang="en-GB" smtClean="0"/>
              <a:pPr/>
              <a:t>02/05/2017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2447-81C8-46B1-8688-CA153BDABCA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2EBD-822C-4DB8-BC19-FACAA94B58DC}" type="datetimeFigureOut">
              <a:rPr lang="en-GB" smtClean="0"/>
              <a:pPr/>
              <a:t>02/05/2017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2447-81C8-46B1-8688-CA153BDABCA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2EBD-822C-4DB8-BC19-FACAA94B58DC}" type="datetimeFigureOut">
              <a:rPr lang="en-GB" smtClean="0"/>
              <a:pPr/>
              <a:t>02/05/2017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2447-81C8-46B1-8688-CA153BDABCA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2EBD-822C-4DB8-BC19-FACAA94B58DC}" type="datetimeFigureOut">
              <a:rPr lang="en-GB" smtClean="0"/>
              <a:pPr/>
              <a:t>02/05/2017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2D2447-81C8-46B1-8688-CA153BDABCA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2EBD-822C-4DB8-BC19-FACAA94B58DC}" type="datetimeFigureOut">
              <a:rPr lang="en-GB" smtClean="0"/>
              <a:pPr/>
              <a:t>02/05/2017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2447-81C8-46B1-8688-CA153BDABCA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D2EBD-822C-4DB8-BC19-FACAA94B58DC}" type="datetimeFigureOut">
              <a:rPr lang="en-GB" smtClean="0"/>
              <a:pPr/>
              <a:t>02/05/2017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BF2D2447-81C8-46B1-8688-CA153BDABCA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301D2EBD-822C-4DB8-BC19-FACAA94B58DC}" type="datetimeFigureOut">
              <a:rPr lang="en-GB" smtClean="0"/>
              <a:pPr/>
              <a:t>02/05/2017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D2447-81C8-46B1-8688-CA153BDABCA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01D2EBD-822C-4DB8-BC19-FACAA94B58DC}" type="datetimeFigureOut">
              <a:rPr lang="en-GB" smtClean="0"/>
              <a:pPr/>
              <a:t>02/05/2017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F2D2447-81C8-46B1-8688-CA153BDABCA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Group 12 Project\BackgroundPresenta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2192000" cy="684294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 4/5 Group 12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River Chick, Douglas Simpson and Elliot Chester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39347" y="359790"/>
            <a:ext cx="6753019" cy="50647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6129901" y="376568"/>
            <a:ext cx="6753019" cy="506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8072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The Game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57" y="1310928"/>
            <a:ext cx="5661453" cy="5460575"/>
          </a:xfrm>
        </p:spPr>
        <p:txBody>
          <a:bodyPr>
            <a:normAutofit/>
          </a:bodyPr>
          <a:lstStyle/>
          <a:p>
            <a:endParaRPr lang="en-GB" sz="2400" dirty="0" smtClean="0"/>
          </a:p>
          <a:p>
            <a:r>
              <a:rPr lang="en-GB" sz="2400" dirty="0" smtClean="0"/>
              <a:t>Originality – What you miss gives your opponent more strength </a:t>
            </a:r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</a:t>
            </a:r>
            <a:r>
              <a:rPr lang="en-GB" sz="2400" dirty="0" smtClean="0"/>
              <a:t>(</a:t>
            </a:r>
            <a:r>
              <a:rPr lang="en-GB" sz="2400" dirty="0" smtClean="0"/>
              <a:t>Water quantities which is the score)</a:t>
            </a:r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Two players – Opposite each-other</a:t>
            </a:r>
          </a:p>
          <a:p>
            <a:r>
              <a:rPr lang="en-GB" sz="2400" dirty="0" smtClean="0"/>
              <a:t>Simultaneous – NO turn taking </a:t>
            </a:r>
          </a:p>
          <a:p>
            <a:endParaRPr lang="en-GB" sz="2400" dirty="0" smtClean="0"/>
          </a:p>
          <a:p>
            <a:r>
              <a:rPr lang="en-GB" sz="2400" dirty="0" smtClean="0"/>
              <a:t>Spinners </a:t>
            </a:r>
            <a:r>
              <a:rPr lang="en-GB" sz="2400" dirty="0" smtClean="0"/>
              <a:t>– Provide </a:t>
            </a:r>
            <a:r>
              <a:rPr lang="en-GB" sz="2400" dirty="0"/>
              <a:t>unusual </a:t>
            </a:r>
            <a:r>
              <a:rPr lang="en-GB" sz="2400" dirty="0" smtClean="0"/>
              <a:t>scoring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6703" y="3644592"/>
            <a:ext cx="5725297" cy="32134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66703" y="2828700"/>
            <a:ext cx="5725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The symmetrical layout can be seen </a:t>
            </a:r>
            <a:r>
              <a:rPr lang="en-GB" sz="2400" dirty="0" smtClean="0"/>
              <a:t>below (designs may differ on level)</a:t>
            </a:r>
            <a:endParaRPr lang="en-GB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316322" y="3804899"/>
            <a:ext cx="3216226" cy="24121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74145" y="-311330"/>
            <a:ext cx="6753019" cy="50647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36886" y="964733"/>
            <a:ext cx="188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Players cannon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81379" y="-394282"/>
            <a:ext cx="7310621" cy="54829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19936" y="3501008"/>
            <a:ext cx="4423795" cy="331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564924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Physics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43400" cy="4351338"/>
          </a:xfrm>
        </p:spPr>
        <p:txBody>
          <a:bodyPr/>
          <a:lstStyle/>
          <a:p>
            <a:endParaRPr lang="en-GB" dirty="0" smtClean="0"/>
          </a:p>
          <a:p>
            <a:r>
              <a:rPr lang="en-GB" dirty="0" smtClean="0"/>
              <a:t>Water – uncalculatable </a:t>
            </a:r>
          </a:p>
          <a:p>
            <a:endParaRPr lang="en-GB" dirty="0"/>
          </a:p>
          <a:p>
            <a:r>
              <a:rPr lang="en-GB" dirty="0" smtClean="0"/>
              <a:t>Bursts of fun – Due to other spinners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685903" y="3484605"/>
            <a:ext cx="241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[INPUT VIDEO LINK]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6540950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spd="slow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Theme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79789" cy="4351338"/>
          </a:xfrm>
        </p:spPr>
        <p:txBody>
          <a:bodyPr/>
          <a:lstStyle/>
          <a:p>
            <a:r>
              <a:rPr lang="en-GB" sz="2400" dirty="0" smtClean="0"/>
              <a:t>Inspires crazy fun</a:t>
            </a:r>
          </a:p>
          <a:p>
            <a:endParaRPr lang="en-GB" sz="2400" dirty="0" smtClean="0"/>
          </a:p>
          <a:p>
            <a:r>
              <a:rPr lang="en-GB" sz="2400" dirty="0" smtClean="0"/>
              <a:t>Gives more joyful / happier feel to the game (compared to others we tried)</a:t>
            </a:r>
          </a:p>
          <a:p>
            <a:endParaRPr lang="en-GB" sz="2400" dirty="0" smtClean="0"/>
          </a:p>
          <a:p>
            <a:r>
              <a:rPr lang="en-GB" sz="2400" dirty="0" smtClean="0"/>
              <a:t>Clarity. It’s obvious what belongs to who.</a:t>
            </a:r>
            <a:endParaRPr lang="en-GB" sz="2400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08140" y="3484605"/>
            <a:ext cx="3373395" cy="33733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5763" y="2714018"/>
            <a:ext cx="3373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Iterated – Desaturated 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085968" y="1342767"/>
            <a:ext cx="234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            Carnival </a:t>
            </a:r>
            <a:endParaRPr lang="en-GB" dirty="0"/>
          </a:p>
        </p:txBody>
      </p:sp>
      <p:pic>
        <p:nvPicPr>
          <p:cNvPr id="2050" name="Picture 2" descr="C:\Users\Games\Desktop\Assets\Artwork\Du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51691" y="3575479"/>
            <a:ext cx="1219200" cy="1219200"/>
          </a:xfrm>
          <a:prstGeom prst="rect">
            <a:avLst/>
          </a:prstGeom>
          <a:noFill/>
        </p:spPr>
      </p:pic>
      <p:pic>
        <p:nvPicPr>
          <p:cNvPr id="2051" name="Picture 3" descr="E:\Group 12 Project\Screenshot_0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09113" y="4522143"/>
            <a:ext cx="2419350" cy="742950"/>
          </a:xfrm>
          <a:prstGeom prst="rect">
            <a:avLst/>
          </a:prstGeom>
          <a:noFill/>
        </p:spPr>
      </p:pic>
      <p:pic>
        <p:nvPicPr>
          <p:cNvPr id="2052" name="Picture 4" descr="E:\Group 12 Project\Screenshot_09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13489" y="5527589"/>
            <a:ext cx="1482814" cy="617839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9415849" y="2809102"/>
            <a:ext cx="223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UI / Spinners </a:t>
            </a:r>
            <a:endParaRPr lang="en-GB" dirty="0"/>
          </a:p>
        </p:txBody>
      </p:sp>
      <p:pic>
        <p:nvPicPr>
          <p:cNvPr id="2053" name="Picture 5" descr="C:\Users\Games\Desktop\Assets\Artwork\Key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46051" y="5420839"/>
            <a:ext cx="1737927" cy="17379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808671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spd="slow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598" y="357704"/>
            <a:ext cx="4596714" cy="1334529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Themes Comparison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42" y="1902204"/>
            <a:ext cx="4588476" cy="4557319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Not fully implemented</a:t>
            </a:r>
          </a:p>
          <a:p>
            <a:endParaRPr lang="en-GB" dirty="0" smtClean="0"/>
          </a:p>
          <a:p>
            <a:r>
              <a:rPr lang="en-GB" dirty="0" smtClean="0"/>
              <a:t>Too sterile </a:t>
            </a:r>
          </a:p>
          <a:p>
            <a:endParaRPr lang="en-GB" dirty="0" smtClean="0"/>
          </a:p>
          <a:p>
            <a:r>
              <a:rPr lang="en-GB" dirty="0" smtClean="0"/>
              <a:t>Boring</a:t>
            </a:r>
          </a:p>
        </p:txBody>
      </p:sp>
      <p:pic>
        <p:nvPicPr>
          <p:cNvPr id="3075" name="Picture 3" descr="C:\Users\Games\Desktop\Assets\Artwork\Wooden Backgrou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80388" y="1"/>
            <a:ext cx="3311611" cy="3311612"/>
          </a:xfrm>
          <a:prstGeom prst="rect">
            <a:avLst/>
          </a:prstGeom>
          <a:noFill/>
        </p:spPr>
      </p:pic>
      <p:pic>
        <p:nvPicPr>
          <p:cNvPr id="3077" name="Picture 5" descr="E:\Group 12 Project\Screenshot_0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6131" y="2190422"/>
            <a:ext cx="1305479" cy="1253260"/>
          </a:xfrm>
          <a:prstGeom prst="rect">
            <a:avLst/>
          </a:prstGeom>
          <a:noFill/>
        </p:spPr>
      </p:pic>
      <p:pic>
        <p:nvPicPr>
          <p:cNvPr id="3078" name="Picture 6" descr="E:\Group 12 Project\Screenshot_0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58080" y="2182420"/>
            <a:ext cx="1351153" cy="1244483"/>
          </a:xfrm>
          <a:prstGeom prst="rect">
            <a:avLst/>
          </a:prstGeom>
          <a:noFill/>
        </p:spPr>
      </p:pic>
      <p:pic>
        <p:nvPicPr>
          <p:cNvPr id="3079" name="Picture 7" descr="E:\Group 12 Project\Screenshot_0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0072" y="1022548"/>
            <a:ext cx="2078709" cy="970064"/>
          </a:xfrm>
          <a:prstGeom prst="rect">
            <a:avLst/>
          </a:prstGeom>
          <a:noFill/>
        </p:spPr>
      </p:pic>
      <p:pic>
        <p:nvPicPr>
          <p:cNvPr id="3080" name="Picture 8" descr="E:\Group 12 Project\Screenshot_0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68505" y="3953639"/>
            <a:ext cx="5436974" cy="269637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966283" y="234892"/>
            <a:ext cx="387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Spinners for the scene to the 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“Current Build”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3899025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spd="slow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/>
              <a:t>Hours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River – 39 Hours</a:t>
            </a:r>
          </a:p>
          <a:p>
            <a:endParaRPr lang="en-GB" dirty="0" smtClean="0"/>
          </a:p>
          <a:p>
            <a:r>
              <a:rPr lang="en-GB" dirty="0" smtClean="0"/>
              <a:t>Doug – 38 Hours</a:t>
            </a:r>
          </a:p>
          <a:p>
            <a:endParaRPr lang="en-GB" dirty="0" smtClean="0"/>
          </a:p>
          <a:p>
            <a:r>
              <a:rPr lang="en-GB" dirty="0" smtClean="0"/>
              <a:t>Elliot – 52 Hours</a:t>
            </a:r>
          </a:p>
          <a:p>
            <a:endParaRPr lang="en-GB" dirty="0" smtClean="0"/>
          </a:p>
          <a:p>
            <a:r>
              <a:rPr lang="en-GB" dirty="0" smtClean="0"/>
              <a:t>(Joe Sawyer no longer involved)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xmlns="" val="29071230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spd="slow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53303"/>
            <a:ext cx="12191999" cy="70113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666704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Questions Slide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Thanks for watching.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799085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284</TotalTime>
  <Words>164</Words>
  <Application>Microsoft Office PowerPoint</Application>
  <PresentationFormat>Custom</PresentationFormat>
  <Paragraphs>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Technic</vt:lpstr>
      <vt:lpstr>L 4/5 Group 12 </vt:lpstr>
      <vt:lpstr>The Game</vt:lpstr>
      <vt:lpstr>Physics</vt:lpstr>
      <vt:lpstr>Theme</vt:lpstr>
      <vt:lpstr>Themes Comparison</vt:lpstr>
      <vt:lpstr>“Current Build” </vt:lpstr>
      <vt:lpstr>Hours</vt:lpstr>
      <vt:lpstr>Questions Slide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 4/5 Group 12</dc:title>
  <dc:creator>Games</dc:creator>
  <cp:lastModifiedBy>Games</cp:lastModifiedBy>
  <cp:revision>33</cp:revision>
  <dcterms:created xsi:type="dcterms:W3CDTF">2017-03-28T12:40:33Z</dcterms:created>
  <dcterms:modified xsi:type="dcterms:W3CDTF">2017-05-02T09:37:53Z</dcterms:modified>
</cp:coreProperties>
</file>