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2EBD-822C-4DB8-BC19-FACAA94B58DC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2447-81C8-46B1-8688-CA153BDAB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73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2EBD-822C-4DB8-BC19-FACAA94B58DC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2447-81C8-46B1-8688-CA153BDAB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1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2EBD-822C-4DB8-BC19-FACAA94B58DC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2447-81C8-46B1-8688-CA153BDAB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76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2EBD-822C-4DB8-BC19-FACAA94B58DC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2447-81C8-46B1-8688-CA153BDAB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0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2EBD-822C-4DB8-BC19-FACAA94B58DC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2447-81C8-46B1-8688-CA153BDAB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85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2EBD-822C-4DB8-BC19-FACAA94B58DC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2447-81C8-46B1-8688-CA153BDAB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43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2EBD-822C-4DB8-BC19-FACAA94B58DC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2447-81C8-46B1-8688-CA153BDAB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14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2EBD-822C-4DB8-BC19-FACAA94B58DC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2447-81C8-46B1-8688-CA153BDAB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59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2EBD-822C-4DB8-BC19-FACAA94B58DC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2447-81C8-46B1-8688-CA153BDAB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7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2EBD-822C-4DB8-BC19-FACAA94B58DC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2447-81C8-46B1-8688-CA153BDAB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3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2EBD-822C-4DB8-BC19-FACAA94B58DC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2447-81C8-46B1-8688-CA153BDAB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07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D2EBD-822C-4DB8-BC19-FACAA94B58DC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D2447-81C8-46B1-8688-CA153BDAB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89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 4/5 Group 12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River Chick, Douglas Simpson and Elliot Chester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07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What We Will Deliver For Final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[Artwork]</a:t>
            </a:r>
          </a:p>
          <a:p>
            <a:r>
              <a:rPr lang="en-GB" dirty="0" smtClean="0"/>
              <a:t>[Key assets]</a:t>
            </a:r>
          </a:p>
          <a:p>
            <a:r>
              <a:rPr lang="en-GB" dirty="0" smtClean="0"/>
              <a:t>[If we have more than one level]</a:t>
            </a:r>
          </a:p>
          <a:p>
            <a:r>
              <a:rPr lang="en-GB" dirty="0" smtClean="0"/>
              <a:t>[Main theme(s)]</a:t>
            </a:r>
          </a:p>
          <a:p>
            <a:r>
              <a:rPr lang="en-GB" dirty="0" smtClean="0"/>
              <a:t>[Playtesting evidence. (Info / Video / Photo)]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12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In Game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[Two person combat]</a:t>
            </a:r>
          </a:p>
          <a:p>
            <a:r>
              <a:rPr lang="en-GB" dirty="0" smtClean="0"/>
              <a:t>[Single complete playing area]</a:t>
            </a:r>
          </a:p>
          <a:p>
            <a:r>
              <a:rPr lang="en-GB" dirty="0" smtClean="0"/>
              <a:t>[Fully operating UI]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1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Playtesting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[Video / Photos]</a:t>
            </a:r>
          </a:p>
          <a:p>
            <a:r>
              <a:rPr lang="en-GB" dirty="0" smtClean="0"/>
              <a:t>[Important info about any specific repeated interactions]</a:t>
            </a:r>
          </a:p>
          <a:p>
            <a:r>
              <a:rPr lang="en-GB" dirty="0" smtClean="0"/>
              <a:t>[Emotional responses (main ones if any)]</a:t>
            </a:r>
          </a:p>
          <a:p>
            <a:r>
              <a:rPr lang="en-GB" dirty="0" smtClean="0"/>
              <a:t>[How we changed anything for them]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3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 4/5 Group 12 </vt:lpstr>
      <vt:lpstr>What We Will Deliver For Final Week</vt:lpstr>
      <vt:lpstr>In Game </vt:lpstr>
      <vt:lpstr>Playtesting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 4/5 Group 12</dc:title>
  <dc:creator>Games</dc:creator>
  <cp:lastModifiedBy>Games</cp:lastModifiedBy>
  <cp:revision>3</cp:revision>
  <dcterms:created xsi:type="dcterms:W3CDTF">2017-03-28T12:40:33Z</dcterms:created>
  <dcterms:modified xsi:type="dcterms:W3CDTF">2017-03-28T13:22:14Z</dcterms:modified>
</cp:coreProperties>
</file>