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EE8C477-E625-422B-927C-9671C0A03F05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2A2210-3B0D-48AB-B390-C762EBB7611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15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Concept Pitch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2 players</a:t>
            </a:r>
          </a:p>
          <a:p>
            <a:r>
              <a:rPr lang="en-GB" dirty="0" smtClean="0"/>
              <a:t>Physics based</a:t>
            </a:r>
          </a:p>
          <a:p>
            <a:r>
              <a:rPr lang="en-GB" dirty="0" smtClean="0"/>
              <a:t>Adversarial</a:t>
            </a:r>
          </a:p>
          <a:p>
            <a:pPr lvl="1"/>
            <a:r>
              <a:rPr lang="en-GB" sz="2000" dirty="0" smtClean="0"/>
              <a:t>(i.e. “...characterised by conflict or opposition” – Oxford Dictionary)</a:t>
            </a:r>
          </a:p>
          <a:p>
            <a:r>
              <a:rPr lang="en-GB" sz="2400" dirty="0" smtClean="0"/>
              <a:t>On a single device</a:t>
            </a:r>
          </a:p>
          <a:p>
            <a:pPr lvl="1"/>
            <a:r>
              <a:rPr lang="en-GB" sz="2000" dirty="0" smtClean="0"/>
              <a:t>(i.e. No hidden information)</a:t>
            </a:r>
            <a:endParaRPr lang="en-GB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– Other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- Targeted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Demographic: Males, 10-13 (Schell)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</a:t>
            </a:r>
            <a:endParaRPr lang="en-GB" dirty="0"/>
          </a:p>
        </p:txBody>
      </p:sp>
      <p:pic>
        <p:nvPicPr>
          <p:cNvPr id="4" name="Content Placeholder 3" descr="GameMock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7467600" cy="4200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Game –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Level 4/5 Group 15</vt:lpstr>
      <vt:lpstr>Brief</vt:lpstr>
      <vt:lpstr>Research – Other Games</vt:lpstr>
      <vt:lpstr>Research - Targeted</vt:lpstr>
      <vt:lpstr>Our Game</vt:lpstr>
      <vt:lpstr>Our Game – Cont.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15</dc:title>
  <dc:creator>Games</dc:creator>
  <cp:lastModifiedBy>Games</cp:lastModifiedBy>
  <cp:revision>5</cp:revision>
  <dcterms:created xsi:type="dcterms:W3CDTF">2017-01-27T12:00:07Z</dcterms:created>
  <dcterms:modified xsi:type="dcterms:W3CDTF">2017-01-27T12:46:25Z</dcterms:modified>
</cp:coreProperties>
</file>