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C477-E625-422B-927C-9671C0A03F05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2210-3B0D-48AB-B390-C762EBB7611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C477-E625-422B-927C-9671C0A03F05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2210-3B0D-48AB-B390-C762EBB76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C477-E625-422B-927C-9671C0A03F05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2210-3B0D-48AB-B390-C762EBB76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C477-E625-422B-927C-9671C0A03F05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2210-3B0D-48AB-B390-C762EBB76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C477-E625-422B-927C-9671C0A03F05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2210-3B0D-48AB-B390-C762EBB7611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C477-E625-422B-927C-9671C0A03F05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2210-3B0D-48AB-B390-C762EBB76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C477-E625-422B-927C-9671C0A03F05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2210-3B0D-48AB-B390-C762EBB76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C477-E625-422B-927C-9671C0A03F05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2A2210-3B0D-48AB-B390-C762EBB7611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C477-E625-422B-927C-9671C0A03F05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2210-3B0D-48AB-B390-C762EBB76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C477-E625-422B-927C-9671C0A03F05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B2A2210-3B0D-48AB-B390-C762EBB76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EE8C477-E625-422B-927C-9671C0A03F05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2210-3B0D-48AB-B390-C762EBB76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EE8C477-E625-422B-927C-9671C0A03F05}" type="datetimeFigureOut">
              <a:rPr lang="en-GB" smtClean="0"/>
              <a:t>28/01/2017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B2A2210-3B0D-48AB-B390-C762EBB76112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4/5 Group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Concept Pitch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2 players</a:t>
            </a:r>
          </a:p>
          <a:p>
            <a:r>
              <a:rPr lang="en-GB" dirty="0"/>
              <a:t>Physics based</a:t>
            </a:r>
          </a:p>
          <a:p>
            <a:r>
              <a:rPr lang="en-GB" dirty="0"/>
              <a:t>Adversarial</a:t>
            </a:r>
          </a:p>
          <a:p>
            <a:pPr lvl="1"/>
            <a:r>
              <a:rPr lang="en-GB" sz="2000" dirty="0"/>
              <a:t>(i.e. “...characterised by conflict or opposition” – Oxford Dictionary)</a:t>
            </a:r>
          </a:p>
          <a:p>
            <a:r>
              <a:rPr lang="en-GB" sz="2400" dirty="0"/>
              <a:t>On a single device</a:t>
            </a:r>
          </a:p>
          <a:p>
            <a:pPr lvl="1"/>
            <a:r>
              <a:rPr lang="en-GB" sz="2000" dirty="0"/>
              <a:t>(i.e. No hidden information)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– Other Games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827422"/>
            <a:ext cx="3027599" cy="21137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85" y="2827423"/>
            <a:ext cx="2281787" cy="1393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081" y="1461166"/>
            <a:ext cx="1872208" cy="10913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461167"/>
            <a:ext cx="1706896" cy="11037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461166"/>
            <a:ext cx="1961552" cy="11037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- Targeted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Demographic: Males, 10-13 (Schell)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76872"/>
            <a:ext cx="2747886" cy="2232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72" y="2276873"/>
            <a:ext cx="3118948" cy="22322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Game</a:t>
            </a:r>
          </a:p>
        </p:txBody>
      </p:sp>
      <p:pic>
        <p:nvPicPr>
          <p:cNvPr id="4" name="Content Placeholder 3" descr="GameMocku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772816"/>
            <a:ext cx="7467600" cy="42005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Game 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60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Franklin Gothic Book</vt:lpstr>
      <vt:lpstr>Wingdings 2</vt:lpstr>
      <vt:lpstr>Technic</vt:lpstr>
      <vt:lpstr>Level 4/5 Group 15</vt:lpstr>
      <vt:lpstr>Brief</vt:lpstr>
      <vt:lpstr>Research – Other Games</vt:lpstr>
      <vt:lpstr>Research - Targeted</vt:lpstr>
      <vt:lpstr>Our Game</vt:lpstr>
      <vt:lpstr>Our Game – Cont.</vt:lpstr>
    </vt:vector>
  </TitlesOfParts>
  <Company>University Campus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15</dc:title>
  <dc:creator>Games</dc:creator>
  <cp:lastModifiedBy>eternallyrekt</cp:lastModifiedBy>
  <cp:revision>8</cp:revision>
  <dcterms:created xsi:type="dcterms:W3CDTF">2017-01-27T12:00:07Z</dcterms:created>
  <dcterms:modified xsi:type="dcterms:W3CDTF">2017-01-28T15:52:13Z</dcterms:modified>
</cp:coreProperties>
</file>