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L4/5 Group 3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Physics Game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Zachari Cooper, Ryan Manthorp, Razvan Muresan Bardos, Bethany Cowle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The Brief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2D Adversarial physics game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learn, Hard to master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Chance and Skill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Target Audience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 Adults</a:t>
            </a: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Children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http://developers.magmic.com/demographic-breakdown-casual-mid-core-hard-core-mobile-gamers/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Gameplay -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 player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Do?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325" y="303049"/>
            <a:ext cx="6175024" cy="48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Gameplay -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Adversarial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Character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Backgrounds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Playtesting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961" r="52136" t="6182"/>
          <a:stretch/>
        </p:blipFill>
        <p:spPr>
          <a:xfrm>
            <a:off x="5340363" y="0"/>
            <a:ext cx="32702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8530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Where we see the final product -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44950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player competition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Gameplay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Playtesting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50" y="1386825"/>
            <a:ext cx="2524274" cy="31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124" y="1386825"/>
            <a:ext cx="2524274" cy="319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Hours worked 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76925" y="1246150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6576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3333"/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251275" y="329825"/>
            <a:ext cx="8520600" cy="426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